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  <p:sldMasterId id="2147483677" r:id="rId4"/>
    <p:sldMasterId id="2147483693" r:id="rId5"/>
    <p:sldMasterId id="2147483698" r:id="rId6"/>
  </p:sldMasterIdLst>
  <p:notesMasterIdLst>
    <p:notesMasterId r:id="rId9"/>
  </p:notesMasterIdLst>
  <p:sldIdLst>
    <p:sldId id="285" r:id="rId7"/>
    <p:sldId id="256" r:id="rId8"/>
    <p:sldId id="257" r:id="rId10"/>
    <p:sldId id="316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6" r:id="rId37"/>
    <p:sldId id="284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501329-6163-4B7F-9930-73B23749F5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B5BDDA6C-B281-4439-82DC-BECC71AB6BD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1243" y="-14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3" name="Google Shape;9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6" name="Google Shape;9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0" name="Google Shape;10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3" name="Google Shape;10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6" name="Google Shape;10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9" name="Google Shape;10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4" name="Google Shape;10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3" name="Google Shape;11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2" name="Google Shape;11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1" name="Google Shape;11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0" name="Google Shape;11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0" name="Google Shape;117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171" name="Google Shape;1171;p21:notes"/>
          <p:cNvSpPr txBox="1">
            <a:spLocks noGrp="1"/>
          </p:cNvSpPr>
          <p:nvPr>
            <p:ph type="sldNum" idx="12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8" name="Google Shape;12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0" name="Google Shape;12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8" name="Google Shape;125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2" name="Google Shape;128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4" name="Google Shape;13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7" name="Google Shape;132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0" name="Google Shape;134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4" name="Google Shape;135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7" name="Google Shape;8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9" name="Google Shape;8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4" name="Google Shape;8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9" name="Google Shape;9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4" name="Google Shape;9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8" name="Google Shape;9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5" name="Google Shape;9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1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0;p31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7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2" name="Google Shape;12;p31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1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1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3" name="Google Shape;53;p51"/>
          <p:cNvGrpSpPr/>
          <p:nvPr/>
        </p:nvGrpSpPr>
        <p:grpSpPr>
          <a:xfrm rot="10800000">
            <a:off x="802353" y="250775"/>
            <a:ext cx="10890133" cy="5992984"/>
            <a:chOff x="589463" y="104681"/>
            <a:chExt cx="8167600" cy="4494738"/>
          </a:xfrm>
        </p:grpSpPr>
        <p:grpSp>
          <p:nvGrpSpPr>
            <p:cNvPr id="54" name="Google Shape;54;p51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5" name="Google Shape;55;p51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51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51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58" name="Google Shape;58;p51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9" name="Google Shape;59;p51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9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0" name="Google Shape;60;p51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9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61" name="Google Shape;61;p51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7" name="Google Shape;77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3" name="Google Shape;83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6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6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96" name="Google Shape;96;p6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6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98" name="Google Shape;98;p6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7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4" name="Google Shape;114;p7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5" name="Google Shape;115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4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17;p4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5" b="1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8" name="Google Shape;18;p4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7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21" name="Google Shape;121;p7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2" name="Google Shape;122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and Content">
  <p:cSld name="31_Title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6"/>
          <p:cNvSpPr>
            <a:spLocks noGrp="1"/>
          </p:cNvSpPr>
          <p:nvPr>
            <p:ph type="pic" idx="2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39" name="Google Shape;139;p76"/>
          <p:cNvSpPr>
            <a:spLocks noGrp="1"/>
          </p:cNvSpPr>
          <p:nvPr>
            <p:ph type="pic" idx="3"/>
          </p:nvPr>
        </p:nvSpPr>
        <p:spPr>
          <a:xfrm>
            <a:off x="877887" y="4664885"/>
            <a:ext cx="827316" cy="827314"/>
          </a:xfrm>
          <a:prstGeom prst="rect">
            <a:avLst/>
          </a:prstGeom>
          <a:noFill/>
          <a:ln>
            <a:noFill/>
          </a:ln>
          <a:effectLst>
            <a:outerShdw blurRad="127000" sx="102000" sy="102000" algn="ctr" rotWithShape="0">
              <a:srgbClr val="0C0C0C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 panose="020B0604020202020204"/>
              <a:buNone/>
              <a:defRPr sz="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7"/>
          <p:cNvPicPr preferRelativeResize="0"/>
          <p:nvPr/>
        </p:nvPicPr>
        <p:blipFill rotWithShape="1">
          <a:blip r:embed="rId2"/>
          <a:srcRect t="36667" b="13332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7"/>
          <p:cNvPicPr preferRelativeResize="0"/>
          <p:nvPr/>
        </p:nvPicPr>
        <p:blipFill rotWithShape="1">
          <a:blip r:embed="rId3"/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>
  <p:cSld name="1_仅标题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>
  <p:cSld name="垂直排列标题与&#10;文本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9" name="Google Shape;15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21;p4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5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1" name="Google Shape;17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5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84" name="Google Shape;184;p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86" name="Google Shape;186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5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2" name="Google Shape;202;p5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3" name="Google Shape;203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5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209" name="Google Shape;209;p5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0" name="Google Shape;210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6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6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and Content">
  <p:cSld name="31_Title and Conten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2"/>
          <p:cNvSpPr>
            <a:spLocks noGrp="1"/>
          </p:cNvSpPr>
          <p:nvPr>
            <p:ph type="pic" idx="2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227" name="Google Shape;227;p62"/>
          <p:cNvSpPr>
            <a:spLocks noGrp="1"/>
          </p:cNvSpPr>
          <p:nvPr>
            <p:ph type="pic" idx="3"/>
          </p:nvPr>
        </p:nvSpPr>
        <p:spPr>
          <a:xfrm>
            <a:off x="877887" y="4664885"/>
            <a:ext cx="827316" cy="827314"/>
          </a:xfrm>
          <a:prstGeom prst="rect">
            <a:avLst/>
          </a:prstGeom>
          <a:noFill/>
          <a:ln>
            <a:noFill/>
          </a:ln>
          <a:effectLst>
            <a:outerShdw blurRad="127000" sx="102000" sy="102000" algn="ctr" rotWithShape="0">
              <a:srgbClr val="0C0C0C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 panose="020B0604020202020204"/>
              <a:buNone/>
              <a:defRPr sz="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4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>
  <p:cSld name="1_仅标题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>
  <p:cSld name="垂直排列标题与&#10;文本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0" name="Google Shape;240;p37"/>
          <p:cNvGrpSpPr/>
          <p:nvPr/>
        </p:nvGrpSpPr>
        <p:grpSpPr>
          <a:xfrm>
            <a:off x="-584199" y="-1382400"/>
            <a:ext cx="13004972" cy="9447064"/>
            <a:chOff x="-438149" y="-1036800"/>
            <a:chExt cx="9753730" cy="7085298"/>
          </a:xfrm>
        </p:grpSpPr>
        <p:sp>
          <p:nvSpPr>
            <p:cNvPr id="241" name="Google Shape;241;p37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42;p37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43;p37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47;p37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8;p37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37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37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37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37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37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37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62;p37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5" name="Google Shape;265;p37"/>
          <p:cNvGrpSpPr/>
          <p:nvPr/>
        </p:nvGrpSpPr>
        <p:grpSpPr>
          <a:xfrm>
            <a:off x="8471869" y="6115126"/>
            <a:ext cx="1147161" cy="1180633"/>
            <a:chOff x="4228489" y="3826381"/>
            <a:chExt cx="860371" cy="885475"/>
          </a:xfrm>
        </p:grpSpPr>
        <p:sp>
          <p:nvSpPr>
            <p:cNvPr id="266" name="Google Shape;266;p37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37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8" name="Google Shape;278;p37"/>
          <p:cNvGrpSpPr/>
          <p:nvPr/>
        </p:nvGrpSpPr>
        <p:grpSpPr>
          <a:xfrm>
            <a:off x="8127249" y="5935772"/>
            <a:ext cx="898117" cy="589303"/>
            <a:chOff x="3804261" y="3748079"/>
            <a:chExt cx="673588" cy="441977"/>
          </a:xfrm>
        </p:grpSpPr>
        <p:sp>
          <p:nvSpPr>
            <p:cNvPr id="279" name="Google Shape;279;p37"/>
            <p:cNvSpPr/>
            <p:nvPr/>
          </p:nvSpPr>
          <p:spPr>
            <a:xfrm>
              <a:off x="3804261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3928627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37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37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6;p37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" name="Google Shape;297;p37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37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37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8" name="Google Shape;308;p37"/>
          <p:cNvGrpSpPr/>
          <p:nvPr/>
        </p:nvGrpSpPr>
        <p:grpSpPr>
          <a:xfrm>
            <a:off x="680707" y="5935757"/>
            <a:ext cx="1110536" cy="1183026"/>
            <a:chOff x="2293493" y="3811393"/>
            <a:chExt cx="832902" cy="887269"/>
          </a:xfrm>
        </p:grpSpPr>
        <p:sp>
          <p:nvSpPr>
            <p:cNvPr id="309" name="Google Shape;309;p37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37"/>
          <p:cNvGrpSpPr/>
          <p:nvPr/>
        </p:nvGrpSpPr>
        <p:grpSpPr>
          <a:xfrm>
            <a:off x="10896225" y="5054298"/>
            <a:ext cx="1524541" cy="1686181"/>
            <a:chOff x="6758394" y="3187198"/>
            <a:chExt cx="1143406" cy="1264636"/>
          </a:xfrm>
        </p:grpSpPr>
        <p:sp>
          <p:nvSpPr>
            <p:cNvPr id="317" name="Google Shape;317;p37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4" name="Google Shape;324;p37"/>
          <p:cNvGrpSpPr/>
          <p:nvPr/>
        </p:nvGrpSpPr>
        <p:grpSpPr>
          <a:xfrm rot="-887728">
            <a:off x="60025" y="1259814"/>
            <a:ext cx="556724" cy="971257"/>
            <a:chOff x="1643692" y="2100656"/>
            <a:chExt cx="571730" cy="908611"/>
          </a:xfrm>
        </p:grpSpPr>
        <p:sp>
          <p:nvSpPr>
            <p:cNvPr id="325" name="Google Shape;325;p37"/>
            <p:cNvSpPr/>
            <p:nvPr/>
          </p:nvSpPr>
          <p:spPr>
            <a:xfrm>
              <a:off x="1729303" y="2293724"/>
              <a:ext cx="128719" cy="66888"/>
            </a:xfrm>
            <a:custGeom>
              <a:avLst/>
              <a:gdLst/>
              <a:ahLst/>
              <a:cxnLst/>
              <a:rect l="l" t="t" r="r" b="b"/>
              <a:pathLst>
                <a:path w="4861" h="2526" extrusionOk="0">
                  <a:moveTo>
                    <a:pt x="4601" y="1"/>
                  </a:moveTo>
                  <a:lnTo>
                    <a:pt x="3020" y="661"/>
                  </a:lnTo>
                  <a:lnTo>
                    <a:pt x="1605" y="1251"/>
                  </a:lnTo>
                  <a:lnTo>
                    <a:pt x="0" y="1912"/>
                  </a:lnTo>
                  <a:lnTo>
                    <a:pt x="236" y="2431"/>
                  </a:lnTo>
                  <a:cubicBezTo>
                    <a:pt x="236" y="2478"/>
                    <a:pt x="260" y="2502"/>
                    <a:pt x="260" y="2525"/>
                  </a:cubicBezTo>
                  <a:lnTo>
                    <a:pt x="4861" y="638"/>
                  </a:lnTo>
                  <a:cubicBezTo>
                    <a:pt x="4837" y="591"/>
                    <a:pt x="4837" y="567"/>
                    <a:pt x="4814" y="543"/>
                  </a:cubicBezTo>
                  <a:lnTo>
                    <a:pt x="460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1643692" y="2306991"/>
              <a:ext cx="571730" cy="702276"/>
            </a:xfrm>
            <a:custGeom>
              <a:avLst/>
              <a:gdLst/>
              <a:ahLst/>
              <a:cxnLst/>
              <a:rect l="l" t="t" r="r" b="b"/>
              <a:pathLst>
                <a:path w="21591" h="26521" extrusionOk="0">
                  <a:moveTo>
                    <a:pt x="11305" y="1"/>
                  </a:moveTo>
                  <a:cubicBezTo>
                    <a:pt x="10967" y="1"/>
                    <a:pt x="10622" y="67"/>
                    <a:pt x="10288" y="208"/>
                  </a:cubicBezTo>
                  <a:lnTo>
                    <a:pt x="9344" y="585"/>
                  </a:lnTo>
                  <a:cubicBezTo>
                    <a:pt x="9222" y="634"/>
                    <a:pt x="9096" y="657"/>
                    <a:pt x="8971" y="657"/>
                  </a:cubicBezTo>
                  <a:cubicBezTo>
                    <a:pt x="8613" y="657"/>
                    <a:pt x="8269" y="463"/>
                    <a:pt x="8094" y="113"/>
                  </a:cubicBezTo>
                  <a:lnTo>
                    <a:pt x="3493" y="2001"/>
                  </a:lnTo>
                  <a:cubicBezTo>
                    <a:pt x="3634" y="2496"/>
                    <a:pt x="3398" y="3015"/>
                    <a:pt x="2926" y="3228"/>
                  </a:cubicBezTo>
                  <a:lnTo>
                    <a:pt x="1983" y="3605"/>
                  </a:lnTo>
                  <a:cubicBezTo>
                    <a:pt x="638" y="4148"/>
                    <a:pt x="1" y="5682"/>
                    <a:pt x="543" y="7050"/>
                  </a:cubicBezTo>
                  <a:lnTo>
                    <a:pt x="7881" y="24888"/>
                  </a:lnTo>
                  <a:cubicBezTo>
                    <a:pt x="8293" y="25908"/>
                    <a:pt x="9288" y="26521"/>
                    <a:pt x="10331" y="26521"/>
                  </a:cubicBezTo>
                  <a:cubicBezTo>
                    <a:pt x="10664" y="26521"/>
                    <a:pt x="11001" y="26459"/>
                    <a:pt x="11326" y="26328"/>
                  </a:cubicBezTo>
                  <a:lnTo>
                    <a:pt x="14771" y="24912"/>
                  </a:lnTo>
                  <a:lnTo>
                    <a:pt x="16163" y="24322"/>
                  </a:lnTo>
                  <a:lnTo>
                    <a:pt x="19608" y="22930"/>
                  </a:lnTo>
                  <a:cubicBezTo>
                    <a:pt x="20953" y="22364"/>
                    <a:pt x="21590" y="20830"/>
                    <a:pt x="21048" y="19485"/>
                  </a:cubicBezTo>
                  <a:lnTo>
                    <a:pt x="13709" y="1623"/>
                  </a:lnTo>
                  <a:cubicBezTo>
                    <a:pt x="13301" y="612"/>
                    <a:pt x="12333" y="1"/>
                    <a:pt x="11305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1687437" y="2100656"/>
              <a:ext cx="183718" cy="257439"/>
            </a:xfrm>
            <a:custGeom>
              <a:avLst/>
              <a:gdLst/>
              <a:ahLst/>
              <a:cxnLst/>
              <a:rect l="l" t="t" r="r" b="b"/>
              <a:pathLst>
                <a:path w="6938" h="9722" extrusionOk="0">
                  <a:moveTo>
                    <a:pt x="641" y="0"/>
                  </a:moveTo>
                  <a:cubicBezTo>
                    <a:pt x="518" y="0"/>
                    <a:pt x="408" y="81"/>
                    <a:pt x="354" y="189"/>
                  </a:cubicBezTo>
                  <a:cubicBezTo>
                    <a:pt x="95" y="709"/>
                    <a:pt x="0" y="1275"/>
                    <a:pt x="47" y="1841"/>
                  </a:cubicBezTo>
                  <a:cubicBezTo>
                    <a:pt x="165" y="3257"/>
                    <a:pt x="1156" y="4484"/>
                    <a:pt x="1180" y="5923"/>
                  </a:cubicBezTo>
                  <a:lnTo>
                    <a:pt x="1864" y="5640"/>
                  </a:lnTo>
                  <a:cubicBezTo>
                    <a:pt x="1899" y="5624"/>
                    <a:pt x="1931" y="5617"/>
                    <a:pt x="1962" y="5617"/>
                  </a:cubicBezTo>
                  <a:cubicBezTo>
                    <a:pt x="2160" y="5617"/>
                    <a:pt x="2255" y="5915"/>
                    <a:pt x="2029" y="6018"/>
                  </a:cubicBezTo>
                  <a:lnTo>
                    <a:pt x="1345" y="6301"/>
                  </a:lnTo>
                  <a:cubicBezTo>
                    <a:pt x="567" y="6631"/>
                    <a:pt x="189" y="7528"/>
                    <a:pt x="496" y="8306"/>
                  </a:cubicBezTo>
                  <a:lnTo>
                    <a:pt x="1086" y="9722"/>
                  </a:lnTo>
                  <a:lnTo>
                    <a:pt x="3823" y="8613"/>
                  </a:lnTo>
                  <a:lnTo>
                    <a:pt x="4200" y="8448"/>
                  </a:lnTo>
                  <a:lnTo>
                    <a:pt x="6937" y="7339"/>
                  </a:lnTo>
                  <a:lnTo>
                    <a:pt x="6347" y="5923"/>
                  </a:lnTo>
                  <a:cubicBezTo>
                    <a:pt x="6116" y="5318"/>
                    <a:pt x="5535" y="4954"/>
                    <a:pt x="4929" y="4954"/>
                  </a:cubicBezTo>
                  <a:cubicBezTo>
                    <a:pt x="4732" y="4954"/>
                    <a:pt x="4533" y="4993"/>
                    <a:pt x="4342" y="5074"/>
                  </a:cubicBezTo>
                  <a:lnTo>
                    <a:pt x="3658" y="5357"/>
                  </a:lnTo>
                  <a:cubicBezTo>
                    <a:pt x="3625" y="5372"/>
                    <a:pt x="3594" y="5378"/>
                    <a:pt x="3565" y="5378"/>
                  </a:cubicBezTo>
                  <a:cubicBezTo>
                    <a:pt x="3368" y="5378"/>
                    <a:pt x="3286" y="5062"/>
                    <a:pt x="3492" y="4979"/>
                  </a:cubicBezTo>
                  <a:lnTo>
                    <a:pt x="4200" y="4696"/>
                  </a:lnTo>
                  <a:cubicBezTo>
                    <a:pt x="3209" y="3658"/>
                    <a:pt x="3044" y="2077"/>
                    <a:pt x="2124" y="992"/>
                  </a:cubicBezTo>
                  <a:cubicBezTo>
                    <a:pt x="1770" y="543"/>
                    <a:pt x="1298" y="213"/>
                    <a:pt x="755" y="24"/>
                  </a:cubicBezTo>
                  <a:cubicBezTo>
                    <a:pt x="717" y="8"/>
                    <a:pt x="678" y="0"/>
                    <a:pt x="641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1723663" y="2292877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5" y="0"/>
                  </a:moveTo>
                  <a:cubicBezTo>
                    <a:pt x="156" y="0"/>
                    <a:pt x="136" y="3"/>
                    <a:pt x="119" y="9"/>
                  </a:cubicBezTo>
                  <a:cubicBezTo>
                    <a:pt x="48" y="33"/>
                    <a:pt x="1" y="127"/>
                    <a:pt x="48" y="198"/>
                  </a:cubicBezTo>
                  <a:lnTo>
                    <a:pt x="520" y="1378"/>
                  </a:lnTo>
                  <a:cubicBezTo>
                    <a:pt x="538" y="1450"/>
                    <a:pt x="597" y="1481"/>
                    <a:pt x="656" y="1481"/>
                  </a:cubicBezTo>
                  <a:cubicBezTo>
                    <a:pt x="674" y="1481"/>
                    <a:pt x="692" y="1478"/>
                    <a:pt x="709" y="1472"/>
                  </a:cubicBezTo>
                  <a:cubicBezTo>
                    <a:pt x="803" y="1425"/>
                    <a:pt x="827" y="1354"/>
                    <a:pt x="803" y="1260"/>
                  </a:cubicBezTo>
                  <a:lnTo>
                    <a:pt x="331" y="80"/>
                  </a:lnTo>
                  <a:cubicBezTo>
                    <a:pt x="296" y="27"/>
                    <a:pt x="234" y="0"/>
                    <a:pt x="175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1746780" y="2283503"/>
              <a:ext cx="21290" cy="39217"/>
            </a:xfrm>
            <a:custGeom>
              <a:avLst/>
              <a:gdLst/>
              <a:ahLst/>
              <a:cxnLst/>
              <a:rect l="l" t="t" r="r" b="b"/>
              <a:pathLst>
                <a:path w="804" h="1481" extrusionOk="0">
                  <a:moveTo>
                    <a:pt x="162" y="0"/>
                  </a:moveTo>
                  <a:cubicBezTo>
                    <a:pt x="141" y="0"/>
                    <a:pt x="119" y="3"/>
                    <a:pt x="95" y="9"/>
                  </a:cubicBezTo>
                  <a:cubicBezTo>
                    <a:pt x="24" y="33"/>
                    <a:pt x="1" y="127"/>
                    <a:pt x="24" y="198"/>
                  </a:cubicBezTo>
                  <a:lnTo>
                    <a:pt x="496" y="1378"/>
                  </a:lnTo>
                  <a:cubicBezTo>
                    <a:pt x="532" y="1450"/>
                    <a:pt x="582" y="1481"/>
                    <a:pt x="646" y="1481"/>
                  </a:cubicBezTo>
                  <a:cubicBezTo>
                    <a:pt x="665" y="1481"/>
                    <a:pt x="686" y="1478"/>
                    <a:pt x="709" y="1472"/>
                  </a:cubicBezTo>
                  <a:cubicBezTo>
                    <a:pt x="779" y="1448"/>
                    <a:pt x="803" y="1354"/>
                    <a:pt x="779" y="1260"/>
                  </a:cubicBezTo>
                  <a:lnTo>
                    <a:pt x="308" y="80"/>
                  </a:lnTo>
                  <a:cubicBezTo>
                    <a:pt x="272" y="27"/>
                    <a:pt x="224" y="0"/>
                    <a:pt x="162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1769288" y="2274129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1" y="1"/>
                  </a:moveTo>
                  <a:cubicBezTo>
                    <a:pt x="153" y="1"/>
                    <a:pt x="135" y="4"/>
                    <a:pt x="118" y="9"/>
                  </a:cubicBezTo>
                  <a:cubicBezTo>
                    <a:pt x="24" y="33"/>
                    <a:pt x="0" y="127"/>
                    <a:pt x="24" y="222"/>
                  </a:cubicBezTo>
                  <a:lnTo>
                    <a:pt x="519" y="1401"/>
                  </a:lnTo>
                  <a:cubicBezTo>
                    <a:pt x="537" y="1454"/>
                    <a:pt x="595" y="1481"/>
                    <a:pt x="652" y="1481"/>
                  </a:cubicBezTo>
                  <a:cubicBezTo>
                    <a:pt x="671" y="1481"/>
                    <a:pt x="690" y="1478"/>
                    <a:pt x="708" y="1472"/>
                  </a:cubicBezTo>
                  <a:cubicBezTo>
                    <a:pt x="779" y="1449"/>
                    <a:pt x="826" y="1354"/>
                    <a:pt x="779" y="1283"/>
                  </a:cubicBezTo>
                  <a:lnTo>
                    <a:pt x="307" y="104"/>
                  </a:lnTo>
                  <a:cubicBezTo>
                    <a:pt x="289" y="32"/>
                    <a:pt x="230" y="1"/>
                    <a:pt x="171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1791770" y="2264834"/>
              <a:ext cx="21899" cy="39429"/>
            </a:xfrm>
            <a:custGeom>
              <a:avLst/>
              <a:gdLst/>
              <a:ahLst/>
              <a:cxnLst/>
              <a:rect l="l" t="t" r="r" b="b"/>
              <a:pathLst>
                <a:path w="827" h="1489" extrusionOk="0">
                  <a:moveTo>
                    <a:pt x="158" y="0"/>
                  </a:moveTo>
                  <a:cubicBezTo>
                    <a:pt x="144" y="0"/>
                    <a:pt x="131" y="2"/>
                    <a:pt x="119" y="6"/>
                  </a:cubicBezTo>
                  <a:cubicBezTo>
                    <a:pt x="48" y="53"/>
                    <a:pt x="1" y="124"/>
                    <a:pt x="24" y="219"/>
                  </a:cubicBezTo>
                  <a:lnTo>
                    <a:pt x="520" y="1398"/>
                  </a:lnTo>
                  <a:cubicBezTo>
                    <a:pt x="537" y="1449"/>
                    <a:pt x="591" y="1488"/>
                    <a:pt x="646" y="1488"/>
                  </a:cubicBezTo>
                  <a:cubicBezTo>
                    <a:pt x="667" y="1488"/>
                    <a:pt x="689" y="1482"/>
                    <a:pt x="709" y="1469"/>
                  </a:cubicBezTo>
                  <a:cubicBezTo>
                    <a:pt x="779" y="1446"/>
                    <a:pt x="827" y="1351"/>
                    <a:pt x="803" y="1280"/>
                  </a:cubicBezTo>
                  <a:lnTo>
                    <a:pt x="307" y="101"/>
                  </a:lnTo>
                  <a:cubicBezTo>
                    <a:pt x="288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1814278" y="2255460"/>
              <a:ext cx="21872" cy="39429"/>
            </a:xfrm>
            <a:custGeom>
              <a:avLst/>
              <a:gdLst/>
              <a:ahLst/>
              <a:cxnLst/>
              <a:rect l="l" t="t" r="r" b="b"/>
              <a:pathLst>
                <a:path w="826" h="1489" extrusionOk="0">
                  <a:moveTo>
                    <a:pt x="158" y="0"/>
                  </a:moveTo>
                  <a:cubicBezTo>
                    <a:pt x="144" y="0"/>
                    <a:pt x="131" y="2"/>
                    <a:pt x="118" y="6"/>
                  </a:cubicBezTo>
                  <a:cubicBezTo>
                    <a:pt x="47" y="54"/>
                    <a:pt x="0" y="124"/>
                    <a:pt x="47" y="219"/>
                  </a:cubicBezTo>
                  <a:lnTo>
                    <a:pt x="519" y="1398"/>
                  </a:lnTo>
                  <a:cubicBezTo>
                    <a:pt x="536" y="1450"/>
                    <a:pt x="590" y="1488"/>
                    <a:pt x="645" y="1488"/>
                  </a:cubicBezTo>
                  <a:cubicBezTo>
                    <a:pt x="667" y="1488"/>
                    <a:pt x="688" y="1482"/>
                    <a:pt x="708" y="1469"/>
                  </a:cubicBezTo>
                  <a:cubicBezTo>
                    <a:pt x="802" y="1446"/>
                    <a:pt x="826" y="1351"/>
                    <a:pt x="802" y="1281"/>
                  </a:cubicBezTo>
                  <a:lnTo>
                    <a:pt x="330" y="101"/>
                  </a:lnTo>
                  <a:cubicBezTo>
                    <a:pt x="292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1912763" y="2553451"/>
              <a:ext cx="234322" cy="368655"/>
            </a:xfrm>
            <a:custGeom>
              <a:avLst/>
              <a:gdLst/>
              <a:ahLst/>
              <a:cxnLst/>
              <a:rect l="l" t="t" r="r" b="b"/>
              <a:pathLst>
                <a:path w="8849" h="13922" extrusionOk="0">
                  <a:moveTo>
                    <a:pt x="4578" y="0"/>
                  </a:moveTo>
                  <a:cubicBezTo>
                    <a:pt x="2926" y="1746"/>
                    <a:pt x="1699" y="3846"/>
                    <a:pt x="968" y="6135"/>
                  </a:cubicBezTo>
                  <a:cubicBezTo>
                    <a:pt x="166" y="8660"/>
                    <a:pt x="0" y="11326"/>
                    <a:pt x="472" y="13921"/>
                  </a:cubicBezTo>
                  <a:lnTo>
                    <a:pt x="8589" y="10594"/>
                  </a:lnTo>
                  <a:cubicBezTo>
                    <a:pt x="8754" y="10524"/>
                    <a:pt x="8849" y="10311"/>
                    <a:pt x="8778" y="10146"/>
                  </a:cubicBezTo>
                  <a:lnTo>
                    <a:pt x="457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1719293" y="2404836"/>
              <a:ext cx="316171" cy="527482"/>
            </a:xfrm>
            <a:custGeom>
              <a:avLst/>
              <a:gdLst/>
              <a:ahLst/>
              <a:cxnLst/>
              <a:rect l="l" t="t" r="r" b="b"/>
              <a:pathLst>
                <a:path w="11940" h="19920" extrusionOk="0">
                  <a:moveTo>
                    <a:pt x="9443" y="1"/>
                  </a:moveTo>
                  <a:cubicBezTo>
                    <a:pt x="9396" y="1"/>
                    <a:pt x="9347" y="10"/>
                    <a:pt x="9297" y="28"/>
                  </a:cubicBezTo>
                  <a:lnTo>
                    <a:pt x="260" y="3733"/>
                  </a:lnTo>
                  <a:cubicBezTo>
                    <a:pt x="95" y="3803"/>
                    <a:pt x="1" y="4016"/>
                    <a:pt x="71" y="4181"/>
                  </a:cubicBezTo>
                  <a:lnTo>
                    <a:pt x="6442" y="19707"/>
                  </a:lnTo>
                  <a:cubicBezTo>
                    <a:pt x="6497" y="19834"/>
                    <a:pt x="6635" y="19919"/>
                    <a:pt x="6772" y="19919"/>
                  </a:cubicBezTo>
                  <a:cubicBezTo>
                    <a:pt x="6812" y="19919"/>
                    <a:pt x="6853" y="19912"/>
                    <a:pt x="6890" y="19895"/>
                  </a:cubicBezTo>
                  <a:lnTo>
                    <a:pt x="7834" y="19494"/>
                  </a:lnTo>
                  <a:cubicBezTo>
                    <a:pt x="6890" y="14469"/>
                    <a:pt x="8424" y="9278"/>
                    <a:pt x="11940" y="5573"/>
                  </a:cubicBezTo>
                  <a:lnTo>
                    <a:pt x="9745" y="193"/>
                  </a:lnTo>
                  <a:cubicBezTo>
                    <a:pt x="9693" y="71"/>
                    <a:pt x="9577" y="1"/>
                    <a:pt x="94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5" name="Google Shape;335;p37"/>
          <p:cNvGrpSpPr/>
          <p:nvPr/>
        </p:nvGrpSpPr>
        <p:grpSpPr>
          <a:xfrm>
            <a:off x="-15" y="688162"/>
            <a:ext cx="1377102" cy="963061"/>
            <a:chOff x="1143214" y="547371"/>
            <a:chExt cx="1032827" cy="722296"/>
          </a:xfrm>
        </p:grpSpPr>
        <p:sp>
          <p:nvSpPr>
            <p:cNvPr id="336" name="Google Shape;336;p37"/>
            <p:cNvSpPr/>
            <p:nvPr/>
          </p:nvSpPr>
          <p:spPr>
            <a:xfrm>
              <a:off x="1143214" y="614234"/>
              <a:ext cx="990352" cy="655433"/>
            </a:xfrm>
            <a:custGeom>
              <a:avLst/>
              <a:gdLst/>
              <a:ahLst/>
              <a:cxnLst/>
              <a:rect l="l" t="t" r="r" b="b"/>
              <a:pathLst>
                <a:path w="37400" h="24752" extrusionOk="0">
                  <a:moveTo>
                    <a:pt x="1582" y="0"/>
                  </a:moveTo>
                  <a:lnTo>
                    <a:pt x="1" y="2572"/>
                  </a:lnTo>
                  <a:lnTo>
                    <a:pt x="35818" y="24752"/>
                  </a:lnTo>
                  <a:lnTo>
                    <a:pt x="37399" y="22204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1185715" y="547371"/>
              <a:ext cx="990326" cy="659193"/>
            </a:xfrm>
            <a:custGeom>
              <a:avLst/>
              <a:gdLst/>
              <a:ahLst/>
              <a:cxnLst/>
              <a:rect l="l" t="t" r="r" b="b"/>
              <a:pathLst>
                <a:path w="37399" h="24894" extrusionOk="0">
                  <a:moveTo>
                    <a:pt x="1581" y="1"/>
                  </a:moveTo>
                  <a:lnTo>
                    <a:pt x="0" y="2549"/>
                  </a:lnTo>
                  <a:lnTo>
                    <a:pt x="35818" y="24894"/>
                  </a:lnTo>
                  <a:lnTo>
                    <a:pt x="37399" y="22322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2031073" y="1082830"/>
              <a:ext cx="47505" cy="68769"/>
            </a:xfrm>
            <a:custGeom>
              <a:avLst/>
              <a:gdLst/>
              <a:ahLst/>
              <a:cxnLst/>
              <a:rect l="l" t="t" r="r" b="b"/>
              <a:pathLst>
                <a:path w="1794" h="2597" extrusionOk="0">
                  <a:moveTo>
                    <a:pt x="1464" y="1"/>
                  </a:moveTo>
                  <a:lnTo>
                    <a:pt x="1" y="2384"/>
                  </a:lnTo>
                  <a:lnTo>
                    <a:pt x="331" y="2596"/>
                  </a:lnTo>
                  <a:lnTo>
                    <a:pt x="1794" y="213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1977980" y="105033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87" y="1"/>
                  </a:moveTo>
                  <a:lnTo>
                    <a:pt x="0" y="2361"/>
                  </a:lnTo>
                  <a:lnTo>
                    <a:pt x="330" y="2573"/>
                  </a:lnTo>
                  <a:lnTo>
                    <a:pt x="1793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1924860" y="101723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84"/>
                  </a:lnTo>
                  <a:lnTo>
                    <a:pt x="331" y="2572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1395015" y="688590"/>
              <a:ext cx="47505" cy="68742"/>
            </a:xfrm>
            <a:custGeom>
              <a:avLst/>
              <a:gdLst/>
              <a:ahLst/>
              <a:cxnLst/>
              <a:rect l="l" t="t" r="r" b="b"/>
              <a:pathLst>
                <a:path w="1794" h="2596" extrusionOk="0">
                  <a:moveTo>
                    <a:pt x="1464" y="0"/>
                  </a:moveTo>
                  <a:lnTo>
                    <a:pt x="1" y="2383"/>
                  </a:lnTo>
                  <a:lnTo>
                    <a:pt x="307" y="2596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1341287" y="65797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0"/>
                  </a:moveTo>
                  <a:lnTo>
                    <a:pt x="1" y="2360"/>
                  </a:lnTo>
                  <a:lnTo>
                    <a:pt x="307" y="2572"/>
                  </a:lnTo>
                  <a:lnTo>
                    <a:pt x="1794" y="18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1288803" y="622972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1"/>
                  </a:moveTo>
                  <a:lnTo>
                    <a:pt x="1" y="2384"/>
                  </a:lnTo>
                  <a:lnTo>
                    <a:pt x="331" y="2573"/>
                  </a:lnTo>
                  <a:lnTo>
                    <a:pt x="1794" y="213"/>
                  </a:lnTo>
                  <a:lnTo>
                    <a:pt x="14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1606831" y="822290"/>
              <a:ext cx="48141" cy="68769"/>
            </a:xfrm>
            <a:custGeom>
              <a:avLst/>
              <a:gdLst/>
              <a:ahLst/>
              <a:cxnLst/>
              <a:rect l="l" t="t" r="r" b="b"/>
              <a:pathLst>
                <a:path w="1818" h="2597" extrusionOk="0">
                  <a:moveTo>
                    <a:pt x="1487" y="1"/>
                  </a:moveTo>
                  <a:lnTo>
                    <a:pt x="0" y="2384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1553712" y="787309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83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1500619" y="75481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60"/>
                  </a:lnTo>
                  <a:lnTo>
                    <a:pt x="331" y="2572"/>
                  </a:lnTo>
                  <a:lnTo>
                    <a:pt x="1817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1819892" y="954135"/>
              <a:ext cx="48141" cy="68742"/>
            </a:xfrm>
            <a:custGeom>
              <a:avLst/>
              <a:gdLst/>
              <a:ahLst/>
              <a:cxnLst/>
              <a:rect l="l" t="t" r="r" b="b"/>
              <a:pathLst>
                <a:path w="1818" h="2596" extrusionOk="0">
                  <a:moveTo>
                    <a:pt x="1487" y="0"/>
                  </a:moveTo>
                  <a:lnTo>
                    <a:pt x="0" y="2383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1766772" y="921644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60"/>
                  </a:lnTo>
                  <a:lnTo>
                    <a:pt x="331" y="2572"/>
                  </a:lnTo>
                  <a:lnTo>
                    <a:pt x="1794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1713044" y="886028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4" y="0"/>
                  </a:moveTo>
                  <a:lnTo>
                    <a:pt x="1" y="2384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1849259" y="987236"/>
              <a:ext cx="71867" cy="106264"/>
            </a:xfrm>
            <a:custGeom>
              <a:avLst/>
              <a:gdLst/>
              <a:ahLst/>
              <a:cxnLst/>
              <a:rect l="l" t="t" r="r" b="b"/>
              <a:pathLst>
                <a:path w="2714" h="4013" extrusionOk="0">
                  <a:moveTo>
                    <a:pt x="2384" y="1"/>
                  </a:moveTo>
                  <a:lnTo>
                    <a:pt x="0" y="3800"/>
                  </a:lnTo>
                  <a:lnTo>
                    <a:pt x="331" y="4012"/>
                  </a:lnTo>
                  <a:lnTo>
                    <a:pt x="2714" y="213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1636198" y="85290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0" y="3823"/>
                  </a:lnTo>
                  <a:lnTo>
                    <a:pt x="331" y="4012"/>
                  </a:lnTo>
                  <a:lnTo>
                    <a:pt x="2690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1424382" y="72169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1" y="3800"/>
                  </a:lnTo>
                  <a:lnTo>
                    <a:pt x="331" y="4012"/>
                  </a:lnTo>
                  <a:lnTo>
                    <a:pt x="2691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3" name="Google Shape;353;p37"/>
          <p:cNvGrpSpPr/>
          <p:nvPr/>
        </p:nvGrpSpPr>
        <p:grpSpPr>
          <a:xfrm rot="5083635">
            <a:off x="1258583" y="6065680"/>
            <a:ext cx="1102880" cy="1282673"/>
            <a:chOff x="3393878" y="4486785"/>
            <a:chExt cx="827133" cy="961975"/>
          </a:xfrm>
        </p:grpSpPr>
        <p:sp>
          <p:nvSpPr>
            <p:cNvPr id="354" name="Google Shape;354;p37"/>
            <p:cNvSpPr/>
            <p:nvPr/>
          </p:nvSpPr>
          <p:spPr>
            <a:xfrm>
              <a:off x="3453091" y="4486785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3820480" y="5046299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1" name="Google Shape;371;p37"/>
          <p:cNvGrpSpPr/>
          <p:nvPr/>
        </p:nvGrpSpPr>
        <p:grpSpPr>
          <a:xfrm>
            <a:off x="41465" y="5211569"/>
            <a:ext cx="981420" cy="1768659"/>
            <a:chOff x="1672423" y="3253452"/>
            <a:chExt cx="736065" cy="1326494"/>
          </a:xfrm>
        </p:grpSpPr>
        <p:sp>
          <p:nvSpPr>
            <p:cNvPr id="372" name="Google Shape;372;p37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1" name="Google Shape;381;p37"/>
          <p:cNvGrpSpPr/>
          <p:nvPr/>
        </p:nvGrpSpPr>
        <p:grpSpPr>
          <a:xfrm>
            <a:off x="10384095" y="5732619"/>
            <a:ext cx="1187152" cy="1468231"/>
            <a:chOff x="5959271" y="3613664"/>
            <a:chExt cx="890364" cy="1101173"/>
          </a:xfrm>
        </p:grpSpPr>
        <p:sp>
          <p:nvSpPr>
            <p:cNvPr id="382" name="Google Shape;382;p37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6111130" y="3901125"/>
              <a:ext cx="236443" cy="255947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6165312" y="3897675"/>
              <a:ext cx="423166" cy="260088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6105334" y="4214020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92" name="Google Shape;392;p37"/>
          <p:cNvSpPr/>
          <p:nvPr/>
        </p:nvSpPr>
        <p:spPr>
          <a:xfrm>
            <a:off x="9473539" y="3767160"/>
            <a:ext cx="20867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93" name="Google Shape;393;p37"/>
          <p:cNvGrpSpPr/>
          <p:nvPr/>
        </p:nvGrpSpPr>
        <p:grpSpPr>
          <a:xfrm>
            <a:off x="2125857" y="431028"/>
            <a:ext cx="464116" cy="649535"/>
            <a:chOff x="2157913" y="1144688"/>
            <a:chExt cx="267451" cy="374300"/>
          </a:xfrm>
        </p:grpSpPr>
        <p:sp>
          <p:nvSpPr>
            <p:cNvPr id="394" name="Google Shape;394;p37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6" name="Google Shape;396;p37"/>
          <p:cNvGrpSpPr/>
          <p:nvPr/>
        </p:nvGrpSpPr>
        <p:grpSpPr>
          <a:xfrm>
            <a:off x="10880882" y="1542621"/>
            <a:ext cx="1093028" cy="1154179"/>
            <a:chOff x="7088286" y="1674216"/>
            <a:chExt cx="819771" cy="865634"/>
          </a:xfrm>
        </p:grpSpPr>
        <p:grpSp>
          <p:nvGrpSpPr>
            <p:cNvPr id="397" name="Google Shape;397;p37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398" name="Google Shape;398;p37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7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37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37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37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403;p37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404;p37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405;p37"/>
              <p:cNvSpPr/>
              <p:nvPr/>
            </p:nvSpPr>
            <p:spPr>
              <a:xfrm>
                <a:off x="7423716" y="2201980"/>
                <a:ext cx="344594" cy="264721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6" name="Google Shape;406;p37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07" name="Google Shape;407;p37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8" name="Google Shape;408;p37"/>
          <p:cNvSpPr/>
          <p:nvPr/>
        </p:nvSpPr>
        <p:spPr>
          <a:xfrm>
            <a:off x="9500598" y="1108716"/>
            <a:ext cx="146541" cy="147816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09" name="Google Shape;409;p37"/>
          <p:cNvGrpSpPr/>
          <p:nvPr/>
        </p:nvGrpSpPr>
        <p:grpSpPr>
          <a:xfrm>
            <a:off x="10600954" y="-142017"/>
            <a:ext cx="1117603" cy="1988225"/>
            <a:chOff x="6731516" y="350687"/>
            <a:chExt cx="838202" cy="1491169"/>
          </a:xfrm>
        </p:grpSpPr>
        <p:sp>
          <p:nvSpPr>
            <p:cNvPr id="410" name="Google Shape;410;p37"/>
            <p:cNvSpPr/>
            <p:nvPr/>
          </p:nvSpPr>
          <p:spPr>
            <a:xfrm>
              <a:off x="6911475" y="988500"/>
              <a:ext cx="172675" cy="253324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6887075" y="1044873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7225056" y="902247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7288347" y="914894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6869611" y="351907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6904632" y="350687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7026778" y="783640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7004296" y="783402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7053020" y="795504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2" name="Google Shape;432;p37"/>
          <p:cNvGrpSpPr/>
          <p:nvPr/>
        </p:nvGrpSpPr>
        <p:grpSpPr>
          <a:xfrm>
            <a:off x="9678879" y="6192978"/>
            <a:ext cx="637362" cy="547499"/>
            <a:chOff x="5263209" y="4056946"/>
            <a:chExt cx="478021" cy="410625"/>
          </a:xfrm>
        </p:grpSpPr>
        <p:sp>
          <p:nvSpPr>
            <p:cNvPr id="433" name="Google Shape;433;p37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5420809" y="4061910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5263209" y="4061036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5314448" y="4090906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3" name="Google Shape;443;p37"/>
          <p:cNvGrpSpPr/>
          <p:nvPr/>
        </p:nvGrpSpPr>
        <p:grpSpPr>
          <a:xfrm>
            <a:off x="1700983" y="379072"/>
            <a:ext cx="401635" cy="399569"/>
            <a:chOff x="3312562" y="901016"/>
            <a:chExt cx="301226" cy="299677"/>
          </a:xfrm>
        </p:grpSpPr>
        <p:sp>
          <p:nvSpPr>
            <p:cNvPr id="444" name="Google Shape;444;p37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3399471" y="1003549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3490047" y="903145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3377598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3530032" y="935822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3" name="Google Shape;453;p37"/>
          <p:cNvGrpSpPr/>
          <p:nvPr/>
        </p:nvGrpSpPr>
        <p:grpSpPr>
          <a:xfrm rot="-928815">
            <a:off x="9234982" y="-380590"/>
            <a:ext cx="1302669" cy="1075617"/>
            <a:chOff x="8637793" y="1787288"/>
            <a:chExt cx="977024" cy="806732"/>
          </a:xfrm>
        </p:grpSpPr>
        <p:grpSp>
          <p:nvGrpSpPr>
            <p:cNvPr id="454" name="Google Shape;454;p37"/>
            <p:cNvGrpSpPr/>
            <p:nvPr/>
          </p:nvGrpSpPr>
          <p:grpSpPr>
            <a:xfrm>
              <a:off x="8637793" y="1787288"/>
              <a:ext cx="977024" cy="806732"/>
              <a:chOff x="7418593" y="2244488"/>
              <a:chExt cx="977024" cy="806732"/>
            </a:xfrm>
          </p:grpSpPr>
          <p:sp>
            <p:nvSpPr>
              <p:cNvPr id="455" name="Google Shape;455;p37"/>
              <p:cNvSpPr/>
              <p:nvPr/>
            </p:nvSpPr>
            <p:spPr>
              <a:xfrm>
                <a:off x="7418593" y="2244488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6" name="Google Shape;456;p37"/>
              <p:cNvSpPr/>
              <p:nvPr/>
            </p:nvSpPr>
            <p:spPr>
              <a:xfrm>
                <a:off x="7465904" y="230392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7" name="Google Shape;457;p37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8" name="Google Shape;458;p37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9" name="Google Shape;459;p37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0" name="Google Shape;460;p37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1" name="Google Shape;461;p37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2" name="Google Shape;462;p37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3" name="Google Shape;463;p37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4" name="Google Shape;464;p37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5" name="Google Shape;465;p37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6" name="Google Shape;466;p37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7" name="Google Shape;467;p37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8" name="Google Shape;468;p37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9" name="Google Shape;469;p37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70" name="Google Shape;470;p37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2" name="Google Shape;472;p37"/>
          <p:cNvGrpSpPr/>
          <p:nvPr/>
        </p:nvGrpSpPr>
        <p:grpSpPr>
          <a:xfrm>
            <a:off x="353235" y="1726224"/>
            <a:ext cx="1021391" cy="1367055"/>
            <a:chOff x="1092001" y="1319643"/>
            <a:chExt cx="766043" cy="1025291"/>
          </a:xfrm>
        </p:grpSpPr>
        <p:sp>
          <p:nvSpPr>
            <p:cNvPr id="473" name="Google Shape;473;p37"/>
            <p:cNvSpPr/>
            <p:nvPr/>
          </p:nvSpPr>
          <p:spPr>
            <a:xfrm>
              <a:off x="1226944" y="1536465"/>
              <a:ext cx="524860" cy="680430"/>
            </a:xfrm>
            <a:custGeom>
              <a:avLst/>
              <a:gdLst/>
              <a:ahLst/>
              <a:cxnLst/>
              <a:rect l="l" t="t" r="r" b="b"/>
              <a:pathLst>
                <a:path w="19821" h="25696" extrusionOk="0">
                  <a:moveTo>
                    <a:pt x="16281" y="0"/>
                  </a:moveTo>
                  <a:lnTo>
                    <a:pt x="1" y="23218"/>
                  </a:lnTo>
                  <a:lnTo>
                    <a:pt x="3540" y="25695"/>
                  </a:lnTo>
                  <a:lnTo>
                    <a:pt x="19821" y="2454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1135030" y="1472037"/>
              <a:ext cx="524251" cy="680430"/>
            </a:xfrm>
            <a:custGeom>
              <a:avLst/>
              <a:gdLst/>
              <a:ahLst/>
              <a:cxnLst/>
              <a:rect l="l" t="t" r="r" b="b"/>
              <a:pathLst>
                <a:path w="19798" h="25696" extrusionOk="0">
                  <a:moveTo>
                    <a:pt x="16282" y="1"/>
                  </a:moveTo>
                  <a:lnTo>
                    <a:pt x="1" y="23218"/>
                  </a:lnTo>
                  <a:lnTo>
                    <a:pt x="3517" y="25696"/>
                  </a:lnTo>
                  <a:lnTo>
                    <a:pt x="19797" y="2478"/>
                  </a:lnTo>
                  <a:lnTo>
                    <a:pt x="16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1092001" y="2261233"/>
              <a:ext cx="98108" cy="82512"/>
            </a:xfrm>
            <a:custGeom>
              <a:avLst/>
              <a:gdLst/>
              <a:ahLst/>
              <a:cxnLst/>
              <a:rect l="l" t="t" r="r" b="b"/>
              <a:pathLst>
                <a:path w="3705" h="3116" extrusionOk="0">
                  <a:moveTo>
                    <a:pt x="2194" y="1"/>
                  </a:moveTo>
                  <a:lnTo>
                    <a:pt x="0" y="3115"/>
                  </a:lnTo>
                  <a:lnTo>
                    <a:pt x="3704" y="1063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1093191" y="2234301"/>
              <a:ext cx="58124" cy="110633"/>
            </a:xfrm>
            <a:custGeom>
              <a:avLst/>
              <a:gdLst/>
              <a:ahLst/>
              <a:cxnLst/>
              <a:rect l="l" t="t" r="r" b="b"/>
              <a:pathLst>
                <a:path w="2195" h="4178" extrusionOk="0">
                  <a:moveTo>
                    <a:pt x="684" y="1"/>
                  </a:moveTo>
                  <a:lnTo>
                    <a:pt x="0" y="4177"/>
                  </a:lnTo>
                  <a:lnTo>
                    <a:pt x="0" y="4177"/>
                  </a:lnTo>
                  <a:lnTo>
                    <a:pt x="2194" y="1063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1150099" y="2151260"/>
              <a:ext cx="170584" cy="138120"/>
            </a:xfrm>
            <a:custGeom>
              <a:avLst/>
              <a:gdLst/>
              <a:ahLst/>
              <a:cxnLst/>
              <a:rect l="l" t="t" r="r" b="b"/>
              <a:pathLst>
                <a:path w="6442" h="5216" extrusionOk="0">
                  <a:moveTo>
                    <a:pt x="2903" y="1"/>
                  </a:moveTo>
                  <a:lnTo>
                    <a:pt x="0" y="4154"/>
                  </a:lnTo>
                  <a:lnTo>
                    <a:pt x="1510" y="5216"/>
                  </a:lnTo>
                  <a:lnTo>
                    <a:pt x="6442" y="2478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1110113" y="2085668"/>
              <a:ext cx="116856" cy="175589"/>
            </a:xfrm>
            <a:custGeom>
              <a:avLst/>
              <a:gdLst/>
              <a:ahLst/>
              <a:cxnLst/>
              <a:rect l="l" t="t" r="r" b="b"/>
              <a:pathLst>
                <a:path w="4413" h="6631" extrusionOk="0">
                  <a:moveTo>
                    <a:pt x="897" y="0"/>
                  </a:moveTo>
                  <a:lnTo>
                    <a:pt x="0" y="5569"/>
                  </a:lnTo>
                  <a:lnTo>
                    <a:pt x="1510" y="6631"/>
                  </a:lnTo>
                  <a:lnTo>
                    <a:pt x="4413" y="2478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1566157" y="1432052"/>
              <a:ext cx="121252" cy="105629"/>
            </a:xfrm>
            <a:custGeom>
              <a:avLst/>
              <a:gdLst/>
              <a:ahLst/>
              <a:cxnLst/>
              <a:rect l="l" t="t" r="r" b="b"/>
              <a:pathLst>
                <a:path w="4579" h="3989" extrusionOk="0">
                  <a:moveTo>
                    <a:pt x="1062" y="1"/>
                  </a:moveTo>
                  <a:lnTo>
                    <a:pt x="1" y="1511"/>
                  </a:lnTo>
                  <a:lnTo>
                    <a:pt x="3516" y="3988"/>
                  </a:lnTo>
                  <a:lnTo>
                    <a:pt x="4578" y="2478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D6C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1658071" y="1496480"/>
              <a:ext cx="121225" cy="104993"/>
            </a:xfrm>
            <a:custGeom>
              <a:avLst/>
              <a:gdLst/>
              <a:ahLst/>
              <a:cxnLst/>
              <a:rect l="l" t="t" r="r" b="b"/>
              <a:pathLst>
                <a:path w="4578" h="3965" extrusionOk="0">
                  <a:moveTo>
                    <a:pt x="1062" y="0"/>
                  </a:moveTo>
                  <a:lnTo>
                    <a:pt x="0" y="1510"/>
                  </a:lnTo>
                  <a:lnTo>
                    <a:pt x="3540" y="3964"/>
                  </a:lnTo>
                  <a:lnTo>
                    <a:pt x="4578" y="2478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1593643" y="1319643"/>
              <a:ext cx="188087" cy="178052"/>
            </a:xfrm>
            <a:custGeom>
              <a:avLst/>
              <a:gdLst/>
              <a:ahLst/>
              <a:cxnLst/>
              <a:rect l="l" t="t" r="r" b="b"/>
              <a:pathLst>
                <a:path w="7103" h="6724" extrusionOk="0">
                  <a:moveTo>
                    <a:pt x="4113" y="1"/>
                  </a:moveTo>
                  <a:cubicBezTo>
                    <a:pt x="3445" y="1"/>
                    <a:pt x="2782" y="314"/>
                    <a:pt x="2360" y="895"/>
                  </a:cubicBezTo>
                  <a:lnTo>
                    <a:pt x="1" y="4246"/>
                  </a:lnTo>
                  <a:lnTo>
                    <a:pt x="3540" y="6723"/>
                  </a:lnTo>
                  <a:lnTo>
                    <a:pt x="7103" y="1650"/>
                  </a:lnTo>
                  <a:lnTo>
                    <a:pt x="5310" y="376"/>
                  </a:lnTo>
                  <a:cubicBezTo>
                    <a:pt x="4947" y="122"/>
                    <a:pt x="4529" y="1"/>
                    <a:pt x="4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1684335" y="1361357"/>
              <a:ext cx="173709" cy="199950"/>
            </a:xfrm>
            <a:custGeom>
              <a:avLst/>
              <a:gdLst/>
              <a:ahLst/>
              <a:cxnLst/>
              <a:rect l="l" t="t" r="r" b="b"/>
              <a:pathLst>
                <a:path w="6560" h="7551" extrusionOk="0">
                  <a:moveTo>
                    <a:pt x="3587" y="0"/>
                  </a:moveTo>
                  <a:lnTo>
                    <a:pt x="0" y="5073"/>
                  </a:lnTo>
                  <a:lnTo>
                    <a:pt x="3539" y="7551"/>
                  </a:lnTo>
                  <a:lnTo>
                    <a:pt x="5899" y="4200"/>
                  </a:lnTo>
                  <a:cubicBezTo>
                    <a:pt x="6560" y="3233"/>
                    <a:pt x="6324" y="1911"/>
                    <a:pt x="5380" y="1251"/>
                  </a:cubicBez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1226944" y="1536465"/>
              <a:ext cx="461123" cy="636076"/>
            </a:xfrm>
            <a:custGeom>
              <a:avLst/>
              <a:gdLst/>
              <a:ahLst/>
              <a:cxnLst/>
              <a:rect l="l" t="t" r="r" b="b"/>
              <a:pathLst>
                <a:path w="17414" h="24021" extrusionOk="0">
                  <a:moveTo>
                    <a:pt x="16281" y="0"/>
                  </a:moveTo>
                  <a:lnTo>
                    <a:pt x="1" y="23218"/>
                  </a:lnTo>
                  <a:lnTo>
                    <a:pt x="1133" y="24020"/>
                  </a:lnTo>
                  <a:lnTo>
                    <a:pt x="17414" y="779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1198159" y="1516392"/>
              <a:ext cx="461732" cy="636076"/>
            </a:xfrm>
            <a:custGeom>
              <a:avLst/>
              <a:gdLst/>
              <a:ahLst/>
              <a:cxnLst/>
              <a:rect l="l" t="t" r="r" b="b"/>
              <a:pathLst>
                <a:path w="17437" h="24021" extrusionOk="0">
                  <a:moveTo>
                    <a:pt x="16304" y="1"/>
                  </a:moveTo>
                  <a:lnTo>
                    <a:pt x="0" y="23219"/>
                  </a:lnTo>
                  <a:lnTo>
                    <a:pt x="1133" y="24021"/>
                  </a:lnTo>
                  <a:lnTo>
                    <a:pt x="17437" y="803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5" name="Google Shape;485;p37"/>
          <p:cNvGrpSpPr/>
          <p:nvPr/>
        </p:nvGrpSpPr>
        <p:grpSpPr>
          <a:xfrm>
            <a:off x="515513" y="-142800"/>
            <a:ext cx="1128872" cy="1298757"/>
            <a:chOff x="2401585" y="228600"/>
            <a:chExt cx="846654" cy="974068"/>
          </a:xfrm>
        </p:grpSpPr>
        <p:sp>
          <p:nvSpPr>
            <p:cNvPr id="486" name="Google Shape;486;p37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270694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2736482" y="476033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2569656" y="713403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2528404" y="675911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96" name="Google Shape;496;p37"/>
          <p:cNvSpPr txBox="1">
            <a:spLocks noGrp="1"/>
          </p:cNvSpPr>
          <p:nvPr>
            <p:ph type="ctrTitle"/>
          </p:nvPr>
        </p:nvSpPr>
        <p:spPr>
          <a:xfrm>
            <a:off x="2723000" y="1818459"/>
            <a:ext cx="6746000" cy="2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335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497" name="Google Shape;497;p37"/>
          <p:cNvSpPr txBox="1">
            <a:spLocks noGrp="1"/>
          </p:cNvSpPr>
          <p:nvPr>
            <p:ph type="subTitle" idx="1"/>
          </p:nvPr>
        </p:nvSpPr>
        <p:spPr>
          <a:xfrm>
            <a:off x="2017600" y="4325941"/>
            <a:ext cx="81568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grpSp>
        <p:nvGrpSpPr>
          <p:cNvPr id="498" name="Google Shape;498;p37"/>
          <p:cNvGrpSpPr/>
          <p:nvPr/>
        </p:nvGrpSpPr>
        <p:grpSpPr>
          <a:xfrm>
            <a:off x="1131975" y="4121645"/>
            <a:ext cx="957288" cy="1705625"/>
            <a:chOff x="848981" y="3091234"/>
            <a:chExt cx="717966" cy="1279218"/>
          </a:xfrm>
        </p:grpSpPr>
        <p:grpSp>
          <p:nvGrpSpPr>
            <p:cNvPr id="499" name="Google Shape;499;p37"/>
            <p:cNvGrpSpPr/>
            <p:nvPr/>
          </p:nvGrpSpPr>
          <p:grpSpPr>
            <a:xfrm>
              <a:off x="848981" y="3794879"/>
              <a:ext cx="717966" cy="575573"/>
              <a:chOff x="2905824" y="3732667"/>
              <a:chExt cx="538609" cy="431788"/>
            </a:xfrm>
          </p:grpSpPr>
          <p:sp>
            <p:nvSpPr>
              <p:cNvPr id="500" name="Google Shape;500;p37"/>
              <p:cNvSpPr/>
              <p:nvPr/>
            </p:nvSpPr>
            <p:spPr>
              <a:xfrm>
                <a:off x="2905824" y="3732667"/>
                <a:ext cx="46261" cy="4689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71" extrusionOk="0">
                    <a:moveTo>
                      <a:pt x="873" y="1"/>
                    </a:moveTo>
                    <a:cubicBezTo>
                      <a:pt x="378" y="1"/>
                      <a:pt x="0" y="402"/>
                      <a:pt x="0" y="874"/>
                    </a:cubicBezTo>
                    <a:cubicBezTo>
                      <a:pt x="0" y="1369"/>
                      <a:pt x="378" y="1770"/>
                      <a:pt x="873" y="1770"/>
                    </a:cubicBezTo>
                    <a:cubicBezTo>
                      <a:pt x="1369" y="1770"/>
                      <a:pt x="1746" y="1369"/>
                      <a:pt x="1746" y="874"/>
                    </a:cubicBezTo>
                    <a:cubicBezTo>
                      <a:pt x="1746" y="402"/>
                      <a:pt x="1369" y="1"/>
                      <a:pt x="873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1" name="Google Shape;501;p37"/>
              <p:cNvSpPr/>
              <p:nvPr/>
            </p:nvSpPr>
            <p:spPr>
              <a:xfrm>
                <a:off x="3369415" y="4089437"/>
                <a:ext cx="75018" cy="75018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833" extrusionOk="0">
                    <a:moveTo>
                      <a:pt x="1416" y="1"/>
                    </a:moveTo>
                    <a:cubicBezTo>
                      <a:pt x="638" y="1"/>
                      <a:pt x="1" y="638"/>
                      <a:pt x="1" y="1416"/>
                    </a:cubicBezTo>
                    <a:cubicBezTo>
                      <a:pt x="1" y="2195"/>
                      <a:pt x="638" y="2832"/>
                      <a:pt x="1416" y="2832"/>
                    </a:cubicBezTo>
                    <a:cubicBezTo>
                      <a:pt x="2195" y="2832"/>
                      <a:pt x="2832" y="2195"/>
                      <a:pt x="2832" y="1416"/>
                    </a:cubicBezTo>
                    <a:cubicBezTo>
                      <a:pt x="2832" y="638"/>
                      <a:pt x="2195" y="1"/>
                      <a:pt x="1416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</a:pPr>
                <a:endParaRPr sz="249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02" name="Google Shape;502;p37"/>
            <p:cNvSpPr/>
            <p:nvPr/>
          </p:nvSpPr>
          <p:spPr>
            <a:xfrm>
              <a:off x="1120014" y="3091234"/>
              <a:ext cx="90783" cy="92030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3" name="Google Shape;503;p37"/>
          <p:cNvGrpSpPr/>
          <p:nvPr/>
        </p:nvGrpSpPr>
        <p:grpSpPr>
          <a:xfrm>
            <a:off x="9716754" y="3386061"/>
            <a:ext cx="1402121" cy="1394907"/>
            <a:chOff x="7287565" y="2539546"/>
            <a:chExt cx="1051591" cy="1046180"/>
          </a:xfrm>
        </p:grpSpPr>
        <p:sp>
          <p:nvSpPr>
            <p:cNvPr id="504" name="Google Shape;504;p37"/>
            <p:cNvSpPr/>
            <p:nvPr/>
          </p:nvSpPr>
          <p:spPr>
            <a:xfrm>
              <a:off x="8290285" y="2539546"/>
              <a:ext cx="48871" cy="48911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1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38"/>
          <p:cNvGrpSpPr/>
          <p:nvPr/>
        </p:nvGrpSpPr>
        <p:grpSpPr>
          <a:xfrm>
            <a:off x="-584199" y="-1382400"/>
            <a:ext cx="13004972" cy="9447064"/>
            <a:chOff x="-438149" y="-1036800"/>
            <a:chExt cx="9753730" cy="7085298"/>
          </a:xfrm>
        </p:grpSpPr>
        <p:sp>
          <p:nvSpPr>
            <p:cNvPr id="508" name="Google Shape;508;p38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32" name="Google Shape;532;p38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3" name="Google Shape;533;p38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6024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665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534" name="Google Shape;534;p38"/>
          <p:cNvSpPr txBox="1">
            <a:spLocks noGrp="1"/>
          </p:cNvSpPr>
          <p:nvPr>
            <p:ph type="subTitle" idx="1"/>
          </p:nvPr>
        </p:nvSpPr>
        <p:spPr>
          <a:xfrm>
            <a:off x="1665300" y="1734333"/>
            <a:ext cx="45908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2800"/>
              <a:buNone/>
              <a:defRPr sz="3735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grpSp>
        <p:nvGrpSpPr>
          <p:cNvPr id="535" name="Google Shape;535;p38"/>
          <p:cNvGrpSpPr/>
          <p:nvPr/>
        </p:nvGrpSpPr>
        <p:grpSpPr>
          <a:xfrm>
            <a:off x="9900872" y="5656361"/>
            <a:ext cx="1034793" cy="1065127"/>
            <a:chOff x="4228612" y="3830323"/>
            <a:chExt cx="856429" cy="881533"/>
          </a:xfrm>
        </p:grpSpPr>
        <p:sp>
          <p:nvSpPr>
            <p:cNvPr id="536" name="Google Shape;536;p38"/>
            <p:cNvSpPr/>
            <p:nvPr/>
          </p:nvSpPr>
          <p:spPr>
            <a:xfrm>
              <a:off x="4349631" y="3916500"/>
              <a:ext cx="578588" cy="596700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4428357" y="3992101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4983808" y="3830323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5016231" y="3830323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4848838" y="3867819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4928200" y="3900310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4319767" y="4434953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4228612" y="4470003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4405352" y="3965112"/>
              <a:ext cx="525496" cy="545462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4429671" y="3988160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8" name="Google Shape;548;p38"/>
          <p:cNvGrpSpPr/>
          <p:nvPr/>
        </p:nvGrpSpPr>
        <p:grpSpPr>
          <a:xfrm rot="-3667843" flipH="1">
            <a:off x="10858142" y="5762402"/>
            <a:ext cx="637344" cy="547485"/>
            <a:chOff x="5263209" y="4056946"/>
            <a:chExt cx="478021" cy="410625"/>
          </a:xfrm>
        </p:grpSpPr>
        <p:sp>
          <p:nvSpPr>
            <p:cNvPr id="549" name="Google Shape;549;p38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5422020" y="4063548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39"/>
          <p:cNvGrpSpPr/>
          <p:nvPr/>
        </p:nvGrpSpPr>
        <p:grpSpPr>
          <a:xfrm>
            <a:off x="-584199" y="-1382400"/>
            <a:ext cx="13004972" cy="9447064"/>
            <a:chOff x="-438149" y="-1036800"/>
            <a:chExt cx="9753730" cy="7085298"/>
          </a:xfrm>
        </p:grpSpPr>
        <p:sp>
          <p:nvSpPr>
            <p:cNvPr id="561" name="Google Shape;561;p39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85" name="Google Shape;585;p39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86" name="Google Shape;586;p39"/>
          <p:cNvGrpSpPr/>
          <p:nvPr/>
        </p:nvGrpSpPr>
        <p:grpSpPr>
          <a:xfrm>
            <a:off x="9929855" y="5884972"/>
            <a:ext cx="898116" cy="589303"/>
            <a:chOff x="3803666" y="3748079"/>
            <a:chExt cx="673587" cy="441977"/>
          </a:xfrm>
        </p:grpSpPr>
        <p:sp>
          <p:nvSpPr>
            <p:cNvPr id="587" name="Google Shape;587;p39"/>
            <p:cNvSpPr/>
            <p:nvPr/>
          </p:nvSpPr>
          <p:spPr>
            <a:xfrm>
              <a:off x="3803666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3928031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6" name="Google Shape;616;p39"/>
          <p:cNvSpPr/>
          <p:nvPr/>
        </p:nvSpPr>
        <p:spPr>
          <a:xfrm>
            <a:off x="9473539" y="3767160"/>
            <a:ext cx="20867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17" name="Google Shape;617;p39"/>
          <p:cNvGrpSpPr/>
          <p:nvPr/>
        </p:nvGrpSpPr>
        <p:grpSpPr>
          <a:xfrm>
            <a:off x="2125857" y="431028"/>
            <a:ext cx="464116" cy="649535"/>
            <a:chOff x="2157913" y="1144688"/>
            <a:chExt cx="267451" cy="374300"/>
          </a:xfrm>
        </p:grpSpPr>
        <p:sp>
          <p:nvSpPr>
            <p:cNvPr id="618" name="Google Shape;618;p39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20" name="Google Shape;620;p39"/>
          <p:cNvSpPr/>
          <p:nvPr/>
        </p:nvSpPr>
        <p:spPr>
          <a:xfrm>
            <a:off x="9500598" y="1108716"/>
            <a:ext cx="146537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21" name="Google Shape;621;p39"/>
          <p:cNvGrpSpPr/>
          <p:nvPr/>
        </p:nvGrpSpPr>
        <p:grpSpPr>
          <a:xfrm rot="549653">
            <a:off x="11316579" y="732480"/>
            <a:ext cx="401096" cy="399825"/>
            <a:chOff x="3312562" y="901016"/>
            <a:chExt cx="300835" cy="299882"/>
          </a:xfrm>
        </p:grpSpPr>
        <p:sp>
          <p:nvSpPr>
            <p:cNvPr id="622" name="Google Shape;622;p39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3399297" y="1003754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3489656" y="901534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3378789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3530627" y="932845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1" name="Google Shape;631;p39"/>
          <p:cNvGrpSpPr/>
          <p:nvPr/>
        </p:nvGrpSpPr>
        <p:grpSpPr>
          <a:xfrm rot="549653">
            <a:off x="10153177" y="80776"/>
            <a:ext cx="1128820" cy="1298699"/>
            <a:chOff x="2401585" y="228600"/>
            <a:chExt cx="846654" cy="974068"/>
          </a:xfrm>
        </p:grpSpPr>
        <p:sp>
          <p:nvSpPr>
            <p:cNvPr id="632" name="Google Shape;632;p39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270587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2735117" y="475047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2569087" y="709876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2530073" y="673484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42" name="Google Shape;642;p39"/>
          <p:cNvSpPr/>
          <p:nvPr/>
        </p:nvSpPr>
        <p:spPr>
          <a:xfrm>
            <a:off x="1131975" y="5059839"/>
            <a:ext cx="82220" cy="83349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3" name="Google Shape;643;p39"/>
          <p:cNvSpPr/>
          <p:nvPr/>
        </p:nvSpPr>
        <p:spPr>
          <a:xfrm>
            <a:off x="11053713" y="3386062"/>
            <a:ext cx="65160" cy="65212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4" name="Google Shape;644;p39"/>
          <p:cNvSpPr txBox="1">
            <a:spLocks noGrp="1"/>
          </p:cNvSpPr>
          <p:nvPr>
            <p:ph type="title"/>
          </p:nvPr>
        </p:nvSpPr>
        <p:spPr>
          <a:xfrm>
            <a:off x="950967" y="780692"/>
            <a:ext cx="10344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66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45" name="Google Shape;645;p39"/>
          <p:cNvSpPr txBox="1">
            <a:spLocks noGrp="1"/>
          </p:cNvSpPr>
          <p:nvPr>
            <p:ph type="body" idx="1"/>
          </p:nvPr>
        </p:nvSpPr>
        <p:spPr>
          <a:xfrm>
            <a:off x="1257200" y="1605033"/>
            <a:ext cx="9677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  <a:defRPr sz="1465"/>
            </a:lvl1pPr>
            <a:lvl2pPr marL="914400" lvl="1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SzPts val="1400"/>
              <a:buAutoNum type="romanLcPeriod"/>
              <a:defRPr/>
            </a:lvl9pPr>
          </a:lstStyle>
          <a:p/>
        </p:txBody>
      </p:sp>
      <p:grpSp>
        <p:nvGrpSpPr>
          <p:cNvPr id="646" name="Google Shape;646;p39"/>
          <p:cNvGrpSpPr/>
          <p:nvPr/>
        </p:nvGrpSpPr>
        <p:grpSpPr>
          <a:xfrm>
            <a:off x="10275260" y="6064319"/>
            <a:ext cx="1147163" cy="1179840"/>
            <a:chOff x="4228489" y="3826976"/>
            <a:chExt cx="860372" cy="884880"/>
          </a:xfrm>
        </p:grpSpPr>
        <p:sp>
          <p:nvSpPr>
            <p:cNvPr id="647" name="Google Shape;647;p39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5021363" y="3827572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2113D32-0BA4-421A-8AA0-ECF268E5644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ACE187-7729-4742-8F25-60CC8A48C9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62" name="Google Shape;662;p4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63" name="Google Shape;663;p4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81"/>
          <p:cNvSpPr txBox="1"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0"/>
              <a:buFont typeface="Microsoft YaHei" panose="020B0503020204020204" charset="-122"/>
              <a:buNone/>
              <a:defRPr sz="6000" b="0" i="0" u="none" strike="noStrike" cap="none">
                <a:solidFill>
                  <a:srgbClr val="20202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6" name="Google Shape;666;p81"/>
          <p:cNvSpPr txBox="1"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 panose="020B0604020202020204"/>
              <a:buNone/>
              <a:defRPr sz="2000" b="0" i="0" u="none" strike="noStrike" cap="none">
                <a:solidFill>
                  <a:srgbClr val="3F3F3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Arial" panose="020B0604020202020204"/>
              <a:buNone/>
              <a:defRPr sz="1800" b="0" i="0" u="none" strike="noStrike" cap="none">
                <a:solidFill>
                  <a:srgbClr val="595959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67" name="Google Shape;667;p8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68" name="Google Shape;668;p8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69" name="Google Shape;669;p8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82"/>
          <p:cNvSpPr txBox="1"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4000"/>
              <a:buFont typeface="Microsoft YaHei" panose="020B0503020204020204" charset="-122"/>
              <a:buNone/>
              <a:defRPr sz="4000" b="0" i="0" u="none" strike="noStrike" cap="none">
                <a:solidFill>
                  <a:srgbClr val="20202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2" name="Google Shape;672;p82"/>
          <p:cNvSpPr txBox="1">
            <a:spLocks noGrp="1"/>
          </p:cNvSpPr>
          <p:nvPr>
            <p:ph type="body" idx="1"/>
          </p:nvPr>
        </p:nvSpPr>
        <p:spPr>
          <a:xfrm>
            <a:off x="838200" y="1702439"/>
            <a:ext cx="10515600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 panose="020B0604020202020204"/>
              <a:buChar char="•"/>
              <a:defRPr sz="2800" b="0" i="0" u="none" strike="noStrike" cap="none">
                <a:solidFill>
                  <a:srgbClr val="262626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50"/>
              <a:buFont typeface="Arial" panose="020B0604020202020204"/>
              <a:buChar char="•"/>
              <a:defRPr sz="2200" b="0" i="0" u="none" strike="noStrike" cap="none">
                <a:solidFill>
                  <a:srgbClr val="3F3F3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 panose="020B0604020202020204"/>
              <a:buChar char="‒"/>
              <a:defRPr sz="2000" b="0" i="0" u="none" strike="noStrike" cap="none">
                <a:solidFill>
                  <a:srgbClr val="595959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73" name="Google Shape;673;p8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74" name="Google Shape;674;p8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75" name="Google Shape;675;p8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3"/>
          <p:cNvSpPr txBox="1"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4800"/>
              <a:buFont typeface="Microsoft YaHei" panose="020B0503020204020204" charset="-122"/>
              <a:buNone/>
              <a:defRPr sz="4800" b="0" i="0" u="none" strike="noStrike" cap="none">
                <a:solidFill>
                  <a:srgbClr val="20202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8" name="Google Shape;678;p83"/>
          <p:cNvSpPr txBox="1"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1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79" name="Google Shape;679;p8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80" name="Google Shape;680;p8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81" name="Google Shape;681;p8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4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4000"/>
              <a:buFont typeface="Microsoft YaHei" panose="020B0503020204020204" charset="-122"/>
              <a:buNone/>
              <a:defRPr sz="4000" b="0" i="0" u="none" strike="noStrike" cap="none">
                <a:solidFill>
                  <a:srgbClr val="20202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4" name="Google Shape;684;p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 panose="020B0604020202020204"/>
              <a:buChar char="•"/>
              <a:defRPr sz="2800" b="0" i="0" u="none" strike="noStrike" cap="none">
                <a:solidFill>
                  <a:srgbClr val="262626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50"/>
              <a:buFont typeface="Arial" panose="020B0604020202020204"/>
              <a:buChar char="•"/>
              <a:defRPr sz="2200" b="0" i="0" u="none" strike="noStrike" cap="none">
                <a:solidFill>
                  <a:srgbClr val="3F3F3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 panose="020B0604020202020204"/>
              <a:buChar char="‒"/>
              <a:defRPr sz="2000" b="0" i="0" u="none" strike="noStrike" cap="none">
                <a:solidFill>
                  <a:srgbClr val="595959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85" name="Google Shape;685;p8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 panose="020B0604020202020204"/>
              <a:buChar char="•"/>
              <a:defRPr sz="2800" b="0" i="0" u="none" strike="noStrike" cap="none">
                <a:solidFill>
                  <a:srgbClr val="262626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50"/>
              <a:buFont typeface="Arial" panose="020B0604020202020204"/>
              <a:buChar char="•"/>
              <a:defRPr sz="2200" b="0" i="0" u="none" strike="noStrike" cap="none">
                <a:solidFill>
                  <a:srgbClr val="3F3F3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 panose="020B0604020202020204"/>
              <a:buChar char="‒"/>
              <a:defRPr sz="2000" b="0" i="0" u="none" strike="noStrike" cap="none">
                <a:solidFill>
                  <a:srgbClr val="595959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86" name="Google Shape;686;p8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87" name="Google Shape;687;p8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88" name="Google Shape;688;p8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85"/>
          <p:cNvSpPr txBox="1"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4000"/>
              <a:buFont typeface="Microsoft YaHei" panose="020B0503020204020204" charset="-122"/>
              <a:buNone/>
              <a:defRPr sz="4000" b="0" i="0" u="none" strike="noStrike" cap="none">
                <a:solidFill>
                  <a:srgbClr val="20202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1" name="Google Shape;691;p85"/>
          <p:cNvSpPr txBox="1"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/>
              <a:buNone/>
              <a:defRPr sz="3200" b="0" i="0" u="none" strike="noStrike" cap="none">
                <a:solidFill>
                  <a:srgbClr val="0070C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rgbClr val="3F3F3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 panose="020B0604020202020204"/>
              <a:buNone/>
              <a:defRPr sz="2000" b="0" i="0" u="none" strike="noStrike" cap="none">
                <a:solidFill>
                  <a:srgbClr val="595959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None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None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92" name="Google Shape;692;p85"/>
          <p:cNvSpPr txBox="1">
            <a:spLocks noGrp="1"/>
          </p:cNvSpPr>
          <p:nvPr>
            <p:ph type="body" idx="2"/>
          </p:nvPr>
        </p:nvSpPr>
        <p:spPr>
          <a:xfrm>
            <a:off x="838200" y="2368554"/>
            <a:ext cx="5222240" cy="382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 panose="020B0604020202020204"/>
              <a:buChar char="•"/>
              <a:defRPr sz="2800" b="0" i="0" u="none" strike="noStrike" cap="none">
                <a:solidFill>
                  <a:srgbClr val="262626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50"/>
              <a:buFont typeface="Arial" panose="020B0604020202020204"/>
              <a:buChar char="•"/>
              <a:defRPr sz="2200" b="0" i="0" u="none" strike="noStrike" cap="none">
                <a:solidFill>
                  <a:srgbClr val="3F3F3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 panose="020B0604020202020204"/>
              <a:buChar char="‒"/>
              <a:defRPr sz="2000" b="0" i="0" u="none" strike="noStrike" cap="none">
                <a:solidFill>
                  <a:srgbClr val="595959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93" name="Google Shape;693;p85"/>
          <p:cNvSpPr txBox="1">
            <a:spLocks noGrp="1"/>
          </p:cNvSpPr>
          <p:nvPr>
            <p:ph type="body" idx="3"/>
          </p:nvPr>
        </p:nvSpPr>
        <p:spPr>
          <a:xfrm>
            <a:off x="6256658" y="1482091"/>
            <a:ext cx="5097145" cy="8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/>
              <a:buNone/>
              <a:defRPr sz="3200" b="0" i="0" u="none" strike="noStrike" cap="none">
                <a:solidFill>
                  <a:srgbClr val="0070C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rgbClr val="3F3F3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 panose="020B0604020202020204"/>
              <a:buNone/>
              <a:defRPr sz="2000" b="0" i="0" u="none" strike="noStrike" cap="none">
                <a:solidFill>
                  <a:srgbClr val="595959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None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None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94" name="Google Shape;694;p85"/>
          <p:cNvSpPr txBox="1">
            <a:spLocks noGrp="1"/>
          </p:cNvSpPr>
          <p:nvPr>
            <p:ph type="body" idx="4"/>
          </p:nvPr>
        </p:nvSpPr>
        <p:spPr>
          <a:xfrm>
            <a:off x="6256658" y="2368554"/>
            <a:ext cx="5097145" cy="382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 panose="020B0604020202020204"/>
              <a:buChar char="•"/>
              <a:defRPr sz="2800" b="0" i="0" u="none" strike="noStrike" cap="none">
                <a:solidFill>
                  <a:srgbClr val="262626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50"/>
              <a:buFont typeface="Arial" panose="020B0604020202020204"/>
              <a:buChar char="•"/>
              <a:defRPr sz="2200" b="0" i="0" u="none" strike="noStrike" cap="none">
                <a:solidFill>
                  <a:srgbClr val="3F3F3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 panose="020B0604020202020204"/>
              <a:buChar char="‒"/>
              <a:defRPr sz="2000" b="0" i="0" u="none" strike="noStrike" cap="none">
                <a:solidFill>
                  <a:srgbClr val="595959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95" name="Google Shape;695;p8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96" name="Google Shape;696;p8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97" name="Google Shape;697;p8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698" name="Google Shape;698;p85"/>
          <p:cNvSpPr/>
          <p:nvPr/>
        </p:nvSpPr>
        <p:spPr>
          <a:xfrm>
            <a:off x="8472185" y="4439041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" panose="020B0604020202020204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PPT模板下载：www.1ppt.com/moban/          行业PPT模板：www.1ppt.com/hangye/ </a:t>
            </a:r>
            <a:endParaRPr lang="en-US" sz="1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" panose="020B0604020202020204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节日PPT模板：www.1ppt.com/jieri/          PPT素材：www.1ppt.com/sucai/</a:t>
            </a:r>
            <a:endParaRPr lang="en-US" sz="1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" panose="020B0604020202020204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PPT背景图片：www.1ppt.com/beijing/        PPT图表：www.1ppt.com/tubiao/      </a:t>
            </a:r>
            <a:endParaRPr lang="en-US" sz="1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" panose="020B0604020202020204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精美PPT下载：www.1ppt.com/xiazai/         PPT教程： www.1ppt.com/powerpoint/      </a:t>
            </a:r>
            <a:endParaRPr lang="en-US" sz="1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" panose="020B0604020202020204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PPT课件：www.1ppt.com/kejian/             字体下载：www.1ppt.com/ziti/</a:t>
            </a:r>
            <a:endParaRPr lang="en-US" sz="1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" panose="020B0604020202020204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工作总结PPT：www.1ppt.com/xiazai/zongjie/ 工作计划：www.1ppt.com/xiazai/jihua/</a:t>
            </a:r>
            <a:endParaRPr lang="en-US" sz="1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" panose="020B0604020202020204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商务PPT模板：www.1ppt.com/moban/shangwu/  个人简历PPT：www.1ppt.com/xiazai/jianli/  </a:t>
            </a:r>
            <a:endParaRPr lang="en-US" sz="1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" panose="020B0604020202020204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毕业答辩PPT：www.1ppt.com/xiazai/dabian/  工作汇报PPT：www.1ppt.com/xiazai/huibao/    </a:t>
            </a:r>
            <a:endParaRPr lang="en-US" sz="1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" panose="020B0604020202020204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lang="en-US" sz="1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标题和内容">
  <p:cSld name="3_标题和内容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86"/>
          <p:cNvSpPr txBox="1"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4000"/>
              <a:buFont typeface="Microsoft YaHei" panose="020B0503020204020204" charset="-122"/>
              <a:buNone/>
              <a:defRPr sz="4000" b="0" i="0" u="none" strike="noStrike" cap="none">
                <a:solidFill>
                  <a:srgbClr val="20202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1" name="Google Shape;701;p8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02" name="Google Shape;702;p8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03" name="Google Shape;703;p8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 + 文本">
  <p:cSld name="PICTURE_WITH_CAPTION_TEXT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87"/>
          <p:cNvSpPr>
            <a:spLocks noGrp="1"/>
          </p:cNvSpPr>
          <p:nvPr>
            <p:ph type="pic" idx="2"/>
          </p:nvPr>
        </p:nvSpPr>
        <p:spPr>
          <a:xfrm>
            <a:off x="-12698" y="-1905"/>
            <a:ext cx="7017385" cy="686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75" tIns="144125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None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 panose="020B0604020202020204"/>
              <a:buNone/>
              <a:defRPr sz="2800" b="0" i="0" u="none" strike="noStrike" cap="none">
                <a:solidFill>
                  <a:srgbClr val="3F3F3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rgbClr val="595959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 panose="020B0604020202020204"/>
              <a:buNone/>
              <a:defRPr sz="20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 panose="020B0604020202020204"/>
              <a:buNone/>
              <a:defRPr sz="20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06" name="Google Shape;706;p87"/>
          <p:cNvSpPr txBox="1"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200"/>
              <a:buFont typeface="Microsoft YaHei" panose="020B0503020204020204" charset="-122"/>
              <a:buNone/>
              <a:defRPr sz="3200" b="0" i="0" u="none" strike="noStrike" cap="none">
                <a:solidFill>
                  <a:srgbClr val="20202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7" name="Google Shape;707;p87"/>
          <p:cNvSpPr txBox="1">
            <a:spLocks noGrp="1"/>
          </p:cNvSpPr>
          <p:nvPr>
            <p:ph type="body" idx="1"/>
          </p:nvPr>
        </p:nvSpPr>
        <p:spPr>
          <a:xfrm>
            <a:off x="7349492" y="1694180"/>
            <a:ext cx="4393565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0"/>
              <a:buFont typeface="Arial" panose="020B0604020202020204"/>
              <a:buNone/>
              <a:defRPr sz="1800" b="0" i="0" u="none" strike="noStrike" cap="none">
                <a:solidFill>
                  <a:srgbClr val="3F3F3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595959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 panose="020B0604020202020204"/>
              <a:buNone/>
              <a:defRPr sz="14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 panose="020B0604020202020204"/>
              <a:buNone/>
              <a:defRPr sz="14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08" name="Google Shape;708;p8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09" name="Google Shape;709;p8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10" name="Google Shape;710;p8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文本 + 图片">
  <p:cSld name="文本 + 图片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8"/>
          <p:cNvSpPr>
            <a:spLocks noGrp="1"/>
          </p:cNvSpPr>
          <p:nvPr>
            <p:ph type="pic" idx="2"/>
          </p:nvPr>
        </p:nvSpPr>
        <p:spPr>
          <a:xfrm>
            <a:off x="5183508" y="-7620"/>
            <a:ext cx="7017385" cy="686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75" tIns="144125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None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 panose="020B0604020202020204"/>
              <a:buNone/>
              <a:defRPr sz="2800" b="0" i="0" u="none" strike="noStrike" cap="none">
                <a:solidFill>
                  <a:srgbClr val="3F3F3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rgbClr val="595959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 panose="020B0604020202020204"/>
              <a:buNone/>
              <a:defRPr sz="20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 panose="020B0604020202020204"/>
              <a:buNone/>
              <a:defRPr sz="20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13" name="Google Shape;713;p88"/>
          <p:cNvSpPr txBox="1"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200"/>
              <a:buFont typeface="Microsoft YaHei" panose="020B0503020204020204" charset="-122"/>
              <a:buNone/>
              <a:defRPr sz="3200" b="0" i="0" u="none" strike="noStrike" cap="none">
                <a:solidFill>
                  <a:srgbClr val="20202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4" name="Google Shape;714;p88"/>
          <p:cNvSpPr txBox="1">
            <a:spLocks noGrp="1"/>
          </p:cNvSpPr>
          <p:nvPr>
            <p:ph type="body" idx="1"/>
          </p:nvPr>
        </p:nvSpPr>
        <p:spPr>
          <a:xfrm>
            <a:off x="409578" y="1694180"/>
            <a:ext cx="4280535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0"/>
              <a:buFont typeface="Arial" panose="020B0604020202020204"/>
              <a:buNone/>
              <a:defRPr sz="1800" b="0" i="0" u="none" strike="noStrike" cap="none">
                <a:solidFill>
                  <a:srgbClr val="3F3F3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595959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 panose="020B0604020202020204"/>
              <a:buNone/>
              <a:defRPr sz="14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 panose="020B0604020202020204"/>
              <a:buNone/>
              <a:defRPr sz="14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15" name="Google Shape;715;p8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16" name="Google Shape;716;p8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17" name="Google Shape;717;p8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标题和内容">
  <p:cSld name="4_标题和内容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8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20" name="Google Shape;720;p8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21" name="Google Shape;721;p8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722" name="Google Shape;722;p89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4000"/>
              <a:buFont typeface="Microsoft YaHei" panose="020B0503020204020204" charset="-122"/>
              <a:buNone/>
              <a:defRPr sz="4000" b="0" i="0" u="none" strike="noStrike" cap="none">
                <a:solidFill>
                  <a:srgbClr val="20202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3" name="Google Shape;723;p89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 panose="020B0604020202020204"/>
              <a:buChar char="•"/>
              <a:defRPr sz="2800" b="0" i="0" u="none" strike="noStrike" cap="none">
                <a:solidFill>
                  <a:srgbClr val="262626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50"/>
              <a:buFont typeface="Arial" panose="020B0604020202020204"/>
              <a:buChar char="•"/>
              <a:defRPr sz="2200" b="0" i="0" u="none" strike="noStrike" cap="none">
                <a:solidFill>
                  <a:srgbClr val="3F3F3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 panose="020B0604020202020204"/>
              <a:buChar char="‒"/>
              <a:defRPr sz="2000" b="0" i="0" u="none" strike="noStrike" cap="none">
                <a:solidFill>
                  <a:srgbClr val="595959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90"/>
          <p:cNvSpPr txBox="1">
            <a:spLocks noGrp="1"/>
          </p:cNvSpPr>
          <p:nvPr>
            <p:ph type="body" idx="1"/>
          </p:nvPr>
        </p:nvSpPr>
        <p:spPr>
          <a:xfrm>
            <a:off x="838200" y="327029"/>
            <a:ext cx="10515600" cy="585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 panose="020B0604020202020204"/>
              <a:buChar char="•"/>
              <a:defRPr sz="2800" b="0" i="0" u="none" strike="noStrike" cap="none">
                <a:solidFill>
                  <a:srgbClr val="262626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50"/>
              <a:buFont typeface="Arial" panose="020B0604020202020204"/>
              <a:buChar char="•"/>
              <a:defRPr sz="2200" b="0" i="0" u="none" strike="noStrike" cap="none">
                <a:solidFill>
                  <a:srgbClr val="3F3F3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 panose="020B0604020202020204"/>
              <a:buChar char="‒"/>
              <a:defRPr sz="2000" b="0" i="0" u="none" strike="noStrike" cap="none">
                <a:solidFill>
                  <a:srgbClr val="595959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 panose="020B0604020202020204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26" name="Google Shape;726;p9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27" name="Google Shape;727;p9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28" name="Google Shape;728;p9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标题和内容">
  <p:cSld name="2_标题和内容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9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31" name="Google Shape;731;p9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32" name="Google Shape;732;p9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4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6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29" name="Google Shape;29;p46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6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1" name="Google Shape;31;p46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6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3" name="Google Shape;33;p46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" name="Google Shape;36;p47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4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65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47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9" name="Google Shape;39;p47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7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41" name="Google Shape;41;p47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7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43" name="Google Shape;43;p47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7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45" name="Google Shape;45;p47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7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29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 panose="020B0604020202020204"/>
              <a:buNone/>
              <a:defRPr sz="32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5" name="Google Shape;6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6" name="Google Shape;6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7" name="Google Shape;6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2" name="Google Shape;152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53" name="Google Shape;15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54" name="Google Shape;15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55" name="Google Shape;15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B5D"/>
              </a:buClr>
              <a:buSzPts val="3000"/>
              <a:buFont typeface="Arial" panose="020B0604020202020204"/>
              <a:buNone/>
              <a:defRPr sz="30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237" name="Google Shape;237;p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Char char="●"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4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44.xml"/><Relationship Id="rId3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8.xml"/><Relationship Id="rId8" Type="http://schemas.openxmlformats.org/officeDocument/2006/relationships/slideLayout" Target="../slideLayouts/slideLayout44.xml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47.GIF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slideLayout" Target="../slideLayouts/slideLayout28.xml"/><Relationship Id="rId5" Type="http://schemas.openxmlformats.org/officeDocument/2006/relationships/image" Target="../media/image48.png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4.xml"/><Relationship Id="rId2" Type="http://schemas.openxmlformats.org/officeDocument/2006/relationships/image" Target="../media/image24.jpe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4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Content Placeholder 99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2000" cy="6932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s 4"/>
          <p:cNvSpPr/>
          <p:nvPr/>
        </p:nvSpPr>
        <p:spPr>
          <a:xfrm>
            <a:off x="421005" y="1710690"/>
            <a:ext cx="11770360" cy="11068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66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ỦY BAN NHÂN DÂN QUẬN 8</a:t>
            </a:r>
            <a:endParaRPr lang="en-US" altLang="zh-CN" sz="6600" b="1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421005" y="2972435"/>
            <a:ext cx="10941050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TRUNG NGẠN</a:t>
            </a:r>
            <a:endParaRPr lang="en-US" altLang="zh-CN" sz="5400" b="1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348866" y="4880610"/>
            <a:ext cx="74930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6600" b="1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MÔN:TOÁN LỚP 2</a:t>
            </a:r>
            <a:endParaRPr lang="en-US" altLang="zh-CN" sz="6600" b="1"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9"/>
          <p:cNvSpPr/>
          <p:nvPr/>
        </p:nvSpPr>
        <p:spPr>
          <a:xfrm>
            <a:off x="1022252" y="613939"/>
            <a:ext cx="656493" cy="527538"/>
          </a:xfrm>
          <a:prstGeom prst="triangle">
            <a:avLst>
              <a:gd name="adj" fmla="val 50000"/>
            </a:avLst>
          </a:prstGeom>
          <a:solidFill>
            <a:srgbClr val="008AF2"/>
          </a:solidFill>
          <a:ln w="25400" cap="flat" cmpd="sng">
            <a:solidFill>
              <a:srgbClr val="008A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8" name="Google Shape;968;p9"/>
          <p:cNvSpPr/>
          <p:nvPr/>
        </p:nvSpPr>
        <p:spPr>
          <a:xfrm>
            <a:off x="1161782" y="671029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</a:t>
            </a:r>
            <a:endParaRPr sz="2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9" name="Google Shape;969;p9"/>
          <p:cNvSpPr txBox="1"/>
          <p:nvPr/>
        </p:nvSpPr>
        <p:spPr>
          <a:xfrm>
            <a:off x="1818275" y="610069"/>
            <a:ext cx="94761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Gọi tên các thành phần của phép tính</a:t>
            </a:r>
            <a:endParaRPr sz="3600" b="1" i="0" u="none" strike="noStrike" cap="none">
              <a:solidFill>
                <a:srgbClr val="E04B5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0" name="Google Shape;970;p9"/>
          <p:cNvSpPr/>
          <p:nvPr/>
        </p:nvSpPr>
        <p:spPr>
          <a:xfrm>
            <a:off x="4080375" y="2566432"/>
            <a:ext cx="4726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5400"/>
              <a:buFont typeface="Arial" panose="020B0604020202020204"/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</a:t>
            </a:r>
            <a:endParaRPr sz="5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1" name="Google Shape;971;p9"/>
          <p:cNvSpPr/>
          <p:nvPr/>
        </p:nvSpPr>
        <p:spPr>
          <a:xfrm>
            <a:off x="4479692" y="2092882"/>
            <a:ext cx="97013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17171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15</a:t>
            </a:r>
            <a:endParaRPr lang="en-US" sz="5400" b="1" i="0" u="none" strike="noStrike" cap="none">
              <a:solidFill>
                <a:srgbClr val="17171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2" name="Google Shape;972;p9"/>
          <p:cNvSpPr/>
          <p:nvPr/>
        </p:nvSpPr>
        <p:spPr>
          <a:xfrm>
            <a:off x="4880688" y="3027883"/>
            <a:ext cx="5774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17171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</a:t>
            </a:r>
            <a:endParaRPr lang="en-US" sz="5400" b="1" i="0" u="none" strike="noStrike" cap="none">
              <a:solidFill>
                <a:srgbClr val="17171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3" name="Google Shape;973;p9"/>
          <p:cNvSpPr/>
          <p:nvPr/>
        </p:nvSpPr>
        <p:spPr>
          <a:xfrm>
            <a:off x="4549741" y="3962884"/>
            <a:ext cx="97013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17171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11</a:t>
            </a:r>
            <a:endParaRPr sz="5400" b="1" i="0" u="none" strike="noStrike" cap="none">
              <a:solidFill>
                <a:srgbClr val="17171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974" name="Google Shape;974;p9"/>
          <p:cNvCxnSpPr/>
          <p:nvPr/>
        </p:nvCxnSpPr>
        <p:spPr>
          <a:xfrm>
            <a:off x="4225368" y="3903417"/>
            <a:ext cx="1371600" cy="0"/>
          </a:xfrm>
          <a:prstGeom prst="straightConnector1">
            <a:avLst/>
          </a:prstGeom>
          <a:noFill/>
          <a:ln w="12700" cap="flat" cmpd="sng">
            <a:solidFill>
              <a:srgbClr val="2C2C2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5" name="Google Shape;975;p9"/>
          <p:cNvSpPr/>
          <p:nvPr/>
        </p:nvSpPr>
        <p:spPr>
          <a:xfrm>
            <a:off x="6292746" y="2238973"/>
            <a:ext cx="1757212" cy="58477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bị trừ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976" name="Google Shape;976;p9"/>
          <p:cNvCxnSpPr/>
          <p:nvPr/>
        </p:nvCxnSpPr>
        <p:spPr>
          <a:xfrm rot="5400000">
            <a:off x="5871287" y="2265138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77" name="Google Shape;977;p9"/>
          <p:cNvSpPr/>
          <p:nvPr/>
        </p:nvSpPr>
        <p:spPr>
          <a:xfrm>
            <a:off x="6300198" y="3227800"/>
            <a:ext cx="1358064" cy="58477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trừ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978" name="Google Shape;978;p9"/>
          <p:cNvCxnSpPr/>
          <p:nvPr/>
        </p:nvCxnSpPr>
        <p:spPr>
          <a:xfrm rot="5400000">
            <a:off x="5871286" y="3194820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79" name="Google Shape;979;p9"/>
          <p:cNvSpPr/>
          <p:nvPr/>
        </p:nvSpPr>
        <p:spPr>
          <a:xfrm>
            <a:off x="6300198" y="4157480"/>
            <a:ext cx="1027845" cy="58477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Hiệu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980" name="Google Shape;980;p9"/>
          <p:cNvCxnSpPr/>
          <p:nvPr/>
        </p:nvCxnSpPr>
        <p:spPr>
          <a:xfrm rot="5400000">
            <a:off x="5908301" y="4175547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0"/>
          <p:cNvSpPr/>
          <p:nvPr/>
        </p:nvSpPr>
        <p:spPr>
          <a:xfrm>
            <a:off x="1022252" y="809016"/>
            <a:ext cx="656493" cy="527538"/>
          </a:xfrm>
          <a:prstGeom prst="triangle">
            <a:avLst>
              <a:gd name="adj" fmla="val 50000"/>
            </a:avLst>
          </a:prstGeom>
          <a:solidFill>
            <a:srgbClr val="008AF2"/>
          </a:solidFill>
          <a:ln w="25400" cap="flat" cmpd="sng">
            <a:solidFill>
              <a:srgbClr val="008A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6" name="Google Shape;986;p10"/>
          <p:cNvSpPr/>
          <p:nvPr/>
        </p:nvSpPr>
        <p:spPr>
          <a:xfrm>
            <a:off x="1161782" y="866106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  <a:endParaRPr sz="2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7" name="Google Shape;987;p10"/>
          <p:cNvSpPr txBox="1"/>
          <p:nvPr/>
        </p:nvSpPr>
        <p:spPr>
          <a:xfrm>
            <a:off x="1818275" y="805146"/>
            <a:ext cx="511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Tính hiệu của hai số</a:t>
            </a:r>
            <a:endParaRPr lang="en-US" sz="3600" b="1" i="0" u="none" strike="noStrike" cap="none">
              <a:solidFill>
                <a:srgbClr val="E04B5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8" name="Google Shape;988;p10"/>
          <p:cNvSpPr txBox="1"/>
          <p:nvPr/>
        </p:nvSpPr>
        <p:spPr>
          <a:xfrm>
            <a:off x="1818275" y="1628106"/>
            <a:ext cx="70056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77C7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🡪 Thực hiện phép tính trừ</a:t>
            </a:r>
            <a:endParaRPr lang="en-US" sz="3600" b="0" i="0" u="none" strike="noStrike" cap="none">
              <a:solidFill>
                <a:srgbClr val="277C7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89" name="Google Shape;989;p1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86744" y="3444240"/>
            <a:ext cx="1527507" cy="3337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0" name="Google Shape;990;p10"/>
          <p:cNvCxnSpPr/>
          <p:nvPr/>
        </p:nvCxnSpPr>
        <p:spPr>
          <a:xfrm>
            <a:off x="2900680" y="1429966"/>
            <a:ext cx="1097280" cy="0"/>
          </a:xfrm>
          <a:prstGeom prst="straightConnector1">
            <a:avLst/>
          </a:prstGeom>
          <a:noFill/>
          <a:ln w="28575" cap="flat" cmpd="sng">
            <a:solidFill>
              <a:srgbClr val="2C2C2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1" name="Google Shape;991;p10"/>
          <p:cNvSpPr/>
          <p:nvPr/>
        </p:nvSpPr>
        <p:spPr>
          <a:xfrm>
            <a:off x="1896832" y="2687888"/>
            <a:ext cx="3616572" cy="1005840"/>
          </a:xfrm>
          <a:prstGeom prst="roundRect">
            <a:avLst>
              <a:gd name="adj" fmla="val 16667"/>
            </a:avLst>
          </a:prstGeom>
          <a:solidFill>
            <a:srgbClr val="FFDEBD"/>
          </a:solidFill>
          <a:ln w="254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a. 9 và 5</a:t>
            </a:r>
            <a:endParaRPr sz="4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92" name="Google Shape;992;p10"/>
          <p:cNvSpPr/>
          <p:nvPr/>
        </p:nvSpPr>
        <p:spPr>
          <a:xfrm>
            <a:off x="4376237" y="3937655"/>
            <a:ext cx="3616572" cy="100584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b. 50 và 20</a:t>
            </a:r>
            <a:endParaRPr sz="4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93" name="Google Shape;993;p10"/>
          <p:cNvSpPr/>
          <p:nvPr/>
        </p:nvSpPr>
        <p:spPr>
          <a:xfrm>
            <a:off x="6624708" y="5263535"/>
            <a:ext cx="3616572" cy="1005840"/>
          </a:xfrm>
          <a:prstGeom prst="roundRect">
            <a:avLst>
              <a:gd name="adj" fmla="val 16667"/>
            </a:avLst>
          </a:prstGeom>
          <a:solidFill>
            <a:srgbClr val="F6F1B5"/>
          </a:solidFill>
          <a:ln w="25400" cap="flat" cmpd="sng">
            <a:solidFill>
              <a:srgbClr val="CDC0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c. 62 và 0</a:t>
            </a:r>
            <a:endParaRPr sz="4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1"/>
          <p:cNvSpPr/>
          <p:nvPr/>
        </p:nvSpPr>
        <p:spPr>
          <a:xfrm>
            <a:off x="4466647" y="2963688"/>
            <a:ext cx="3020318" cy="551037"/>
          </a:xfrm>
          <a:prstGeom prst="roundRect">
            <a:avLst>
              <a:gd name="adj" fmla="val 16667"/>
            </a:avLst>
          </a:prstGeom>
          <a:solidFill>
            <a:srgbClr val="FFDEBD"/>
          </a:solidFill>
          <a:ln w="254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a. 9 và 5</a:t>
            </a:r>
            <a:endParaRPr sz="36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99" name="Google Shape;999;p1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86744" y="3444240"/>
            <a:ext cx="1527507" cy="33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11"/>
          <p:cNvSpPr/>
          <p:nvPr/>
        </p:nvSpPr>
        <p:spPr>
          <a:xfrm>
            <a:off x="1749695" y="768238"/>
            <a:ext cx="7782925" cy="715089"/>
          </a:xfrm>
          <a:prstGeom prst="wedgeRoundRectCallout">
            <a:avLst>
              <a:gd name="adj1" fmla="val -44722"/>
              <a:gd name="adj2" fmla="val 113649"/>
              <a:gd name="adj3" fmla="val 16667"/>
            </a:avLst>
          </a:prstGeom>
          <a:solidFill>
            <a:srgbClr val="F9D9DD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Có mấy cách viết phép tính trừ</a:t>
            </a:r>
            <a:endParaRPr sz="36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1001" name="Google Shape;1001;p11"/>
          <p:cNvGraphicFramePr/>
          <p:nvPr/>
        </p:nvGraphicFramePr>
        <p:xfrm>
          <a:off x="7715688" y="4440190"/>
          <a:ext cx="931075" cy="2286030"/>
        </p:xfrm>
        <a:graphic>
          <a:graphicData uri="http://schemas.openxmlformats.org/drawingml/2006/table">
            <a:tbl>
              <a:tblPr>
                <a:noFill/>
                <a:tableStyleId>{B5BDDA6C-B281-4439-82DC-BECC71AB6BDC}</a:tableStyleId>
              </a:tblPr>
              <a:tblGrid>
                <a:gridCol w="9310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0" i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9</a:t>
                      </a:r>
                      <a:endParaRPr sz="2400" b="0" u="none" strike="noStrike" cap="none">
                        <a:solidFill>
                          <a:srgbClr val="2C2C2C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4400"/>
                        <a:buFont typeface="Arial" panose="020B0604020202020204"/>
                        <a:buNone/>
                      </a:pPr>
                      <a:r>
                        <a:rPr lang="en-US" sz="4400" b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5</a:t>
                      </a:r>
                      <a:endParaRPr lang="en-US" sz="4400" b="0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 panose="020B0604020202020204"/>
                        <a:buNone/>
                      </a:pPr>
                      <a:endParaRPr sz="4400" b="0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002" name="Google Shape;1002;p11"/>
          <p:cNvSpPr/>
          <p:nvPr/>
        </p:nvSpPr>
        <p:spPr>
          <a:xfrm>
            <a:off x="7582035" y="4761301"/>
            <a:ext cx="4973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Arial" panose="020B0604020202020204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</a:t>
            </a:r>
            <a:endParaRPr sz="2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3" name="Google Shape;1003;p11"/>
          <p:cNvSpPr/>
          <p:nvPr/>
        </p:nvSpPr>
        <p:spPr>
          <a:xfrm>
            <a:off x="3752348" y="4596781"/>
            <a:ext cx="142859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9 – 5</a:t>
            </a:r>
            <a:endParaRPr sz="4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4" name="Google Shape;1004;p11"/>
          <p:cNvSpPr txBox="1"/>
          <p:nvPr/>
        </p:nvSpPr>
        <p:spPr>
          <a:xfrm>
            <a:off x="2824127" y="2266593"/>
            <a:ext cx="65726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Ví dụ: </a:t>
            </a:r>
            <a:r>
              <a:rPr lang="en-US" sz="32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Tính hiệu của hai số</a:t>
            </a:r>
            <a:endParaRPr sz="32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5" name="Google Shape;1005;p11"/>
          <p:cNvSpPr/>
          <p:nvPr/>
        </p:nvSpPr>
        <p:spPr>
          <a:xfrm>
            <a:off x="3486250" y="3933424"/>
            <a:ext cx="19607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B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Hàng ngang</a:t>
            </a:r>
            <a:endParaRPr sz="1400" b="1" i="0" u="none" strike="noStrike" cap="none">
              <a:solidFill>
                <a:srgbClr val="00B05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6" name="Google Shape;1006;p11"/>
          <p:cNvSpPr/>
          <p:nvPr/>
        </p:nvSpPr>
        <p:spPr>
          <a:xfrm>
            <a:off x="7516621" y="3938405"/>
            <a:ext cx="13292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Đặt tính</a:t>
            </a:r>
            <a:endParaRPr sz="1400" b="1" i="0" u="none" strike="noStrike" cap="none">
              <a:solidFill>
                <a:srgbClr val="FF006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7" name="Google Shape;1007;p11"/>
          <p:cNvSpPr/>
          <p:nvPr/>
        </p:nvSpPr>
        <p:spPr>
          <a:xfrm>
            <a:off x="2393611" y="2061501"/>
            <a:ext cx="7433637" cy="4215474"/>
          </a:xfrm>
          <a:prstGeom prst="roundRect">
            <a:avLst>
              <a:gd name="adj" fmla="val 9732"/>
            </a:avLst>
          </a:prstGeom>
          <a:noFill/>
          <a:ln w="25400" cap="flat" cmpd="sng">
            <a:solidFill>
              <a:srgbClr val="8FCC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2"/>
          <p:cNvSpPr/>
          <p:nvPr/>
        </p:nvSpPr>
        <p:spPr>
          <a:xfrm>
            <a:off x="1022252" y="809016"/>
            <a:ext cx="656493" cy="527538"/>
          </a:xfrm>
          <a:prstGeom prst="triangle">
            <a:avLst>
              <a:gd name="adj" fmla="val 50000"/>
            </a:avLst>
          </a:prstGeom>
          <a:solidFill>
            <a:srgbClr val="008AF2"/>
          </a:solidFill>
          <a:ln w="25400" cap="flat" cmpd="sng">
            <a:solidFill>
              <a:srgbClr val="008A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3" name="Google Shape;1013;p12"/>
          <p:cNvSpPr/>
          <p:nvPr/>
        </p:nvSpPr>
        <p:spPr>
          <a:xfrm>
            <a:off x="1161782" y="866106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  <a:endParaRPr sz="2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4" name="Google Shape;1014;p12"/>
          <p:cNvSpPr txBox="1"/>
          <p:nvPr/>
        </p:nvSpPr>
        <p:spPr>
          <a:xfrm>
            <a:off x="1818275" y="805146"/>
            <a:ext cx="511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BF203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Tính hiệu của hai số</a:t>
            </a:r>
            <a:endParaRPr sz="3600" b="0" i="0" u="none" strike="noStrike" cap="none">
              <a:solidFill>
                <a:srgbClr val="BF203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5" name="Google Shape;1015;p12"/>
          <p:cNvSpPr/>
          <p:nvPr/>
        </p:nvSpPr>
        <p:spPr>
          <a:xfrm>
            <a:off x="4152717" y="1621175"/>
            <a:ext cx="3616572" cy="746105"/>
          </a:xfrm>
          <a:prstGeom prst="roundRect">
            <a:avLst>
              <a:gd name="adj" fmla="val 16667"/>
            </a:avLst>
          </a:prstGeom>
          <a:solidFill>
            <a:srgbClr val="FFDEBD"/>
          </a:solidFill>
          <a:ln w="254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a. 9 và 5</a:t>
            </a:r>
            <a:endParaRPr lang="en-US" sz="4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6" name="Google Shape;1016;p12"/>
          <p:cNvSpPr/>
          <p:nvPr/>
        </p:nvSpPr>
        <p:spPr>
          <a:xfrm>
            <a:off x="1986521" y="3021981"/>
            <a:ext cx="290656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9 –  5 =  4 </a:t>
            </a:r>
            <a:endParaRPr sz="4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1017" name="Google Shape;1017;p12"/>
          <p:cNvGraphicFramePr/>
          <p:nvPr/>
        </p:nvGraphicFramePr>
        <p:xfrm>
          <a:off x="7444169" y="2919444"/>
          <a:ext cx="931075" cy="2286030"/>
        </p:xfrm>
        <a:graphic>
          <a:graphicData uri="http://schemas.openxmlformats.org/drawingml/2006/table">
            <a:tbl>
              <a:tblPr>
                <a:noFill/>
                <a:tableStyleId>{B5BDDA6C-B281-4439-82DC-BECC71AB6BDC}</a:tableStyleId>
              </a:tblPr>
              <a:tblGrid>
                <a:gridCol w="9310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0" i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9</a:t>
                      </a:r>
                      <a:endParaRPr sz="2400" b="0" u="none" strike="noStrike" cap="none">
                        <a:solidFill>
                          <a:srgbClr val="2C2C2C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4400"/>
                        <a:buFont typeface="Arial" panose="020B0604020202020204"/>
                        <a:buNone/>
                      </a:pPr>
                      <a:r>
                        <a:rPr lang="en-US" sz="4400" b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5</a:t>
                      </a:r>
                      <a:endParaRPr lang="en-US" sz="4400" b="0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4400"/>
                        <a:buFont typeface="Arial" panose="020B0604020202020204"/>
                        <a:buNone/>
                      </a:pPr>
                      <a:r>
                        <a:rPr lang="en-US" sz="4400" b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4</a:t>
                      </a:r>
                      <a:endParaRPr lang="en-US" sz="4400" b="0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018" name="Google Shape;1018;p12"/>
          <p:cNvSpPr/>
          <p:nvPr/>
        </p:nvSpPr>
        <p:spPr>
          <a:xfrm>
            <a:off x="7113666" y="3215145"/>
            <a:ext cx="4973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Arial" panose="020B0604020202020204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</a:t>
            </a:r>
            <a:endParaRPr sz="2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9" name="Google Shape;1019;p12"/>
          <p:cNvSpPr/>
          <p:nvPr/>
        </p:nvSpPr>
        <p:spPr>
          <a:xfrm>
            <a:off x="1303481" y="4153796"/>
            <a:ext cx="1366080" cy="46166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bị trừ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0" name="Google Shape;1020;p12"/>
          <p:cNvSpPr/>
          <p:nvPr/>
        </p:nvSpPr>
        <p:spPr>
          <a:xfrm>
            <a:off x="2780752" y="4153796"/>
            <a:ext cx="1040670" cy="46166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trừ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1" name="Google Shape;1021;p12"/>
          <p:cNvSpPr/>
          <p:nvPr/>
        </p:nvSpPr>
        <p:spPr>
          <a:xfrm>
            <a:off x="4055351" y="4153796"/>
            <a:ext cx="819455" cy="46166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Hiệu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22" name="Google Shape;1022;p12"/>
          <p:cNvCxnSpPr/>
          <p:nvPr/>
        </p:nvCxnSpPr>
        <p:spPr>
          <a:xfrm flipH="1">
            <a:off x="2209223" y="3683108"/>
            <a:ext cx="1" cy="39970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23" name="Google Shape;1023;p12"/>
          <p:cNvCxnSpPr/>
          <p:nvPr/>
        </p:nvCxnSpPr>
        <p:spPr>
          <a:xfrm flipH="1">
            <a:off x="3319514" y="3683109"/>
            <a:ext cx="1" cy="39970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24" name="Google Shape;1024;p12"/>
          <p:cNvCxnSpPr/>
          <p:nvPr/>
        </p:nvCxnSpPr>
        <p:spPr>
          <a:xfrm flipH="1">
            <a:off x="4490764" y="3657544"/>
            <a:ext cx="1" cy="39970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25" name="Google Shape;1025;p12"/>
          <p:cNvSpPr/>
          <p:nvPr/>
        </p:nvSpPr>
        <p:spPr>
          <a:xfrm>
            <a:off x="8992598" y="3083536"/>
            <a:ext cx="1366080" cy="46166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bị trừ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26" name="Google Shape;1026;p12"/>
          <p:cNvCxnSpPr/>
          <p:nvPr/>
        </p:nvCxnSpPr>
        <p:spPr>
          <a:xfrm rot="5400000">
            <a:off x="8563686" y="3040050"/>
            <a:ext cx="1" cy="54864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27" name="Google Shape;1027;p12"/>
          <p:cNvSpPr/>
          <p:nvPr/>
        </p:nvSpPr>
        <p:spPr>
          <a:xfrm>
            <a:off x="8992598" y="3857397"/>
            <a:ext cx="1040670" cy="46166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trừ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28" name="Google Shape;1028;p12"/>
          <p:cNvCxnSpPr/>
          <p:nvPr/>
        </p:nvCxnSpPr>
        <p:spPr>
          <a:xfrm rot="5400000">
            <a:off x="8563686" y="3824417"/>
            <a:ext cx="1" cy="54864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29" name="Google Shape;1029;p12"/>
          <p:cNvSpPr/>
          <p:nvPr/>
        </p:nvSpPr>
        <p:spPr>
          <a:xfrm>
            <a:off x="8992598" y="4569702"/>
            <a:ext cx="819455" cy="46166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Hiệu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30" name="Google Shape;1030;p12"/>
          <p:cNvCxnSpPr/>
          <p:nvPr/>
        </p:nvCxnSpPr>
        <p:spPr>
          <a:xfrm rot="5400000">
            <a:off x="8600701" y="4587769"/>
            <a:ext cx="1" cy="54864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3"/>
          <p:cNvSpPr/>
          <p:nvPr/>
        </p:nvSpPr>
        <p:spPr>
          <a:xfrm>
            <a:off x="1022252" y="809016"/>
            <a:ext cx="656493" cy="527538"/>
          </a:xfrm>
          <a:prstGeom prst="triangle">
            <a:avLst>
              <a:gd name="adj" fmla="val 50000"/>
            </a:avLst>
          </a:prstGeom>
          <a:solidFill>
            <a:srgbClr val="008AF2"/>
          </a:solidFill>
          <a:ln w="25400" cap="flat" cmpd="sng">
            <a:solidFill>
              <a:srgbClr val="008A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6" name="Google Shape;1036;p13"/>
          <p:cNvSpPr/>
          <p:nvPr/>
        </p:nvSpPr>
        <p:spPr>
          <a:xfrm>
            <a:off x="1161782" y="86610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  <a:endParaRPr sz="2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7" name="Google Shape;1037;p13"/>
          <p:cNvSpPr txBox="1"/>
          <p:nvPr/>
        </p:nvSpPr>
        <p:spPr>
          <a:xfrm>
            <a:off x="1818275" y="805146"/>
            <a:ext cx="511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BF203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Tính hiệu của hai số</a:t>
            </a:r>
            <a:endParaRPr sz="3600" b="0" i="0" u="none" strike="noStrike" cap="none">
              <a:solidFill>
                <a:srgbClr val="BF203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8" name="Google Shape;1038;p13"/>
          <p:cNvSpPr/>
          <p:nvPr/>
        </p:nvSpPr>
        <p:spPr>
          <a:xfrm>
            <a:off x="4152717" y="1621175"/>
            <a:ext cx="3616572" cy="746105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b. 50 và 20</a:t>
            </a:r>
            <a:endParaRPr sz="4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9" name="Google Shape;1039;p13"/>
          <p:cNvSpPr/>
          <p:nvPr/>
        </p:nvSpPr>
        <p:spPr>
          <a:xfrm>
            <a:off x="1689966" y="3021981"/>
            <a:ext cx="349967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50 – 20 = </a:t>
            </a:r>
            <a:r>
              <a:rPr lang="en-US" sz="4400">
                <a:solidFill>
                  <a:srgbClr val="2C2C2C"/>
                </a:solidFill>
              </a:rPr>
              <a:t>3</a:t>
            </a:r>
            <a:r>
              <a:rPr lang="en-US" sz="4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 </a:t>
            </a:r>
            <a:endParaRPr sz="4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1040" name="Google Shape;1040;p13"/>
          <p:cNvGraphicFramePr/>
          <p:nvPr/>
        </p:nvGraphicFramePr>
        <p:xfrm>
          <a:off x="7444169" y="2919444"/>
          <a:ext cx="931075" cy="2286030"/>
        </p:xfrm>
        <a:graphic>
          <a:graphicData uri="http://schemas.openxmlformats.org/drawingml/2006/table">
            <a:tbl>
              <a:tblPr>
                <a:noFill/>
                <a:tableStyleId>{B5BDDA6C-B281-4439-82DC-BECC71AB6BDC}</a:tableStyleId>
              </a:tblPr>
              <a:tblGrid>
                <a:gridCol w="9310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0" i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50</a:t>
                      </a:r>
                      <a:endParaRPr sz="2400" b="0" u="none" strike="noStrike" cap="none">
                        <a:solidFill>
                          <a:srgbClr val="2C2C2C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4400"/>
                        <a:buFont typeface="Arial" panose="020B0604020202020204"/>
                        <a:buNone/>
                      </a:pPr>
                      <a:r>
                        <a:rPr lang="en-US" sz="4400" b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20</a:t>
                      </a:r>
                      <a:endParaRPr lang="en-US" sz="4400" b="0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4400"/>
                        <a:buFont typeface="Arial" panose="020B0604020202020204"/>
                        <a:buNone/>
                      </a:pPr>
                      <a:r>
                        <a:rPr lang="en-US" sz="4400">
                          <a:solidFill>
                            <a:srgbClr val="2C2C2C"/>
                          </a:solidFill>
                        </a:rPr>
                        <a:t>3</a:t>
                      </a:r>
                      <a:r>
                        <a:rPr lang="en-US" sz="4400" b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0</a:t>
                      </a:r>
                      <a:endParaRPr lang="en-US" sz="4400" b="0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041" name="Google Shape;1041;p13"/>
          <p:cNvSpPr/>
          <p:nvPr/>
        </p:nvSpPr>
        <p:spPr>
          <a:xfrm>
            <a:off x="7113666" y="3215145"/>
            <a:ext cx="4973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Arial" panose="020B0604020202020204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</a:t>
            </a:r>
            <a:endParaRPr sz="2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2" name="Google Shape;1042;p13"/>
          <p:cNvSpPr/>
          <p:nvPr/>
        </p:nvSpPr>
        <p:spPr>
          <a:xfrm>
            <a:off x="1170029" y="4153796"/>
            <a:ext cx="1366080" cy="46166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bị trừ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3" name="Google Shape;1043;p13"/>
          <p:cNvSpPr/>
          <p:nvPr/>
        </p:nvSpPr>
        <p:spPr>
          <a:xfrm>
            <a:off x="2780752" y="4153796"/>
            <a:ext cx="1040670" cy="46166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trừ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4" name="Google Shape;1044;p13"/>
          <p:cNvSpPr/>
          <p:nvPr/>
        </p:nvSpPr>
        <p:spPr>
          <a:xfrm>
            <a:off x="4165254" y="4153796"/>
            <a:ext cx="819455" cy="46166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Hiệu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45" name="Google Shape;1045;p13"/>
          <p:cNvCxnSpPr/>
          <p:nvPr/>
        </p:nvCxnSpPr>
        <p:spPr>
          <a:xfrm flipH="1">
            <a:off x="2109112" y="3658462"/>
            <a:ext cx="1" cy="39970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46" name="Google Shape;1046;p13"/>
          <p:cNvCxnSpPr/>
          <p:nvPr/>
        </p:nvCxnSpPr>
        <p:spPr>
          <a:xfrm flipH="1">
            <a:off x="3319514" y="3683109"/>
            <a:ext cx="1" cy="39970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47" name="Google Shape;1047;p13"/>
          <p:cNvCxnSpPr/>
          <p:nvPr/>
        </p:nvCxnSpPr>
        <p:spPr>
          <a:xfrm flipH="1">
            <a:off x="4606241" y="3686508"/>
            <a:ext cx="1" cy="39970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48" name="Google Shape;1048;p13"/>
          <p:cNvSpPr/>
          <p:nvPr/>
        </p:nvSpPr>
        <p:spPr>
          <a:xfrm>
            <a:off x="8992598" y="3083536"/>
            <a:ext cx="1366080" cy="46166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bị trừ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49" name="Google Shape;1049;p13"/>
          <p:cNvCxnSpPr/>
          <p:nvPr/>
        </p:nvCxnSpPr>
        <p:spPr>
          <a:xfrm rot="5400000">
            <a:off x="8563686" y="3040050"/>
            <a:ext cx="1" cy="54864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50" name="Google Shape;1050;p13"/>
          <p:cNvSpPr/>
          <p:nvPr/>
        </p:nvSpPr>
        <p:spPr>
          <a:xfrm>
            <a:off x="8992598" y="3857397"/>
            <a:ext cx="1040670" cy="46166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trừ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51" name="Google Shape;1051;p13"/>
          <p:cNvCxnSpPr/>
          <p:nvPr/>
        </p:nvCxnSpPr>
        <p:spPr>
          <a:xfrm rot="5400000">
            <a:off x="8563686" y="3824417"/>
            <a:ext cx="1" cy="54864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52" name="Google Shape;1052;p13"/>
          <p:cNvSpPr/>
          <p:nvPr/>
        </p:nvSpPr>
        <p:spPr>
          <a:xfrm>
            <a:off x="8992598" y="4569702"/>
            <a:ext cx="819455" cy="46166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Hiệu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53" name="Google Shape;1053;p13"/>
          <p:cNvCxnSpPr/>
          <p:nvPr/>
        </p:nvCxnSpPr>
        <p:spPr>
          <a:xfrm rot="5400000">
            <a:off x="8600701" y="4587769"/>
            <a:ext cx="1" cy="54864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4"/>
          <p:cNvSpPr/>
          <p:nvPr/>
        </p:nvSpPr>
        <p:spPr>
          <a:xfrm>
            <a:off x="1022252" y="809016"/>
            <a:ext cx="656493" cy="527538"/>
          </a:xfrm>
          <a:prstGeom prst="triangle">
            <a:avLst>
              <a:gd name="adj" fmla="val 50000"/>
            </a:avLst>
          </a:prstGeom>
          <a:solidFill>
            <a:srgbClr val="008AF2"/>
          </a:solidFill>
          <a:ln w="25400" cap="flat" cmpd="sng">
            <a:solidFill>
              <a:srgbClr val="008A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1161782" y="866106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  <a:endParaRPr sz="2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0" name="Google Shape;1060;p14"/>
          <p:cNvSpPr txBox="1"/>
          <p:nvPr/>
        </p:nvSpPr>
        <p:spPr>
          <a:xfrm>
            <a:off x="1818275" y="805146"/>
            <a:ext cx="511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BF203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Tính hiệu của hai số</a:t>
            </a:r>
            <a:endParaRPr sz="3600" b="0" i="0" u="none" strike="noStrike" cap="none">
              <a:solidFill>
                <a:srgbClr val="BF203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4152717" y="1621175"/>
            <a:ext cx="3616572" cy="746105"/>
          </a:xfrm>
          <a:prstGeom prst="roundRect">
            <a:avLst>
              <a:gd name="adj" fmla="val 16667"/>
            </a:avLst>
          </a:prstGeom>
          <a:solidFill>
            <a:srgbClr val="F6F1B5"/>
          </a:solidFill>
          <a:ln w="25400" cap="flat" cmpd="sng">
            <a:solidFill>
              <a:srgbClr val="CDC0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c. 62 và 0</a:t>
            </a:r>
            <a:endParaRPr sz="4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1835839" y="3021981"/>
            <a:ext cx="32079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62 – 0 = 62 </a:t>
            </a:r>
            <a:endParaRPr sz="4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1063" name="Google Shape;1063;p14"/>
          <p:cNvGraphicFramePr/>
          <p:nvPr/>
        </p:nvGraphicFramePr>
        <p:xfrm>
          <a:off x="7444169" y="2919444"/>
          <a:ext cx="931075" cy="2286030"/>
        </p:xfrm>
        <a:graphic>
          <a:graphicData uri="http://schemas.openxmlformats.org/drawingml/2006/table">
            <a:tbl>
              <a:tblPr>
                <a:noFill/>
                <a:tableStyleId>{B5BDDA6C-B281-4439-82DC-BECC71AB6BDC}</a:tableStyleId>
              </a:tblPr>
              <a:tblGrid>
                <a:gridCol w="9310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0" i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62</a:t>
                      </a:r>
                      <a:endParaRPr sz="2400" b="0" u="none" strike="noStrike" cap="none">
                        <a:solidFill>
                          <a:srgbClr val="2C2C2C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4400"/>
                        <a:buFont typeface="Arial" panose="020B0604020202020204"/>
                        <a:buNone/>
                      </a:pPr>
                      <a:r>
                        <a:rPr lang="en-US" sz="4400" b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 0</a:t>
                      </a:r>
                      <a:endParaRPr lang="en-US" sz="4400" b="0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4400"/>
                        <a:buFont typeface="Arial" panose="020B0604020202020204"/>
                        <a:buNone/>
                      </a:pPr>
                      <a:r>
                        <a:rPr lang="en-US" sz="4400" b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62</a:t>
                      </a:r>
                      <a:endParaRPr lang="en-US" sz="4400" b="0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064" name="Google Shape;1064;p14"/>
          <p:cNvSpPr/>
          <p:nvPr/>
        </p:nvSpPr>
        <p:spPr>
          <a:xfrm>
            <a:off x="7113666" y="3215145"/>
            <a:ext cx="4973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Arial" panose="020B0604020202020204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</a:t>
            </a:r>
            <a:endParaRPr sz="2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1170029" y="4153796"/>
            <a:ext cx="1366080" cy="46166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bị trừ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2780752" y="4153796"/>
            <a:ext cx="1067921" cy="46166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trừ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4002694" y="4153796"/>
            <a:ext cx="819455" cy="46166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Hiệu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68" name="Google Shape;1068;p14"/>
          <p:cNvCxnSpPr/>
          <p:nvPr/>
        </p:nvCxnSpPr>
        <p:spPr>
          <a:xfrm flipH="1">
            <a:off x="2109112" y="3658462"/>
            <a:ext cx="1" cy="39970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69" name="Google Shape;1069;p14"/>
          <p:cNvCxnSpPr/>
          <p:nvPr/>
        </p:nvCxnSpPr>
        <p:spPr>
          <a:xfrm flipH="1">
            <a:off x="3319514" y="3683109"/>
            <a:ext cx="1" cy="39970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70" name="Google Shape;1070;p14"/>
          <p:cNvCxnSpPr/>
          <p:nvPr/>
        </p:nvCxnSpPr>
        <p:spPr>
          <a:xfrm flipH="1">
            <a:off x="4443681" y="3686508"/>
            <a:ext cx="1" cy="39970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71" name="Google Shape;1071;p14"/>
          <p:cNvSpPr/>
          <p:nvPr/>
        </p:nvSpPr>
        <p:spPr>
          <a:xfrm>
            <a:off x="8992598" y="3083536"/>
            <a:ext cx="1366080" cy="46166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bị trừ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72" name="Google Shape;1072;p14"/>
          <p:cNvCxnSpPr/>
          <p:nvPr/>
        </p:nvCxnSpPr>
        <p:spPr>
          <a:xfrm rot="5400000">
            <a:off x="8563686" y="3040050"/>
            <a:ext cx="1" cy="54864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73" name="Google Shape;1073;p14"/>
          <p:cNvSpPr/>
          <p:nvPr/>
        </p:nvSpPr>
        <p:spPr>
          <a:xfrm>
            <a:off x="8992598" y="3857397"/>
            <a:ext cx="1067921" cy="46166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trừ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74" name="Google Shape;1074;p14"/>
          <p:cNvCxnSpPr/>
          <p:nvPr/>
        </p:nvCxnSpPr>
        <p:spPr>
          <a:xfrm rot="5400000">
            <a:off x="8563686" y="3824417"/>
            <a:ext cx="1" cy="54864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75" name="Google Shape;1075;p14"/>
          <p:cNvSpPr/>
          <p:nvPr/>
        </p:nvSpPr>
        <p:spPr>
          <a:xfrm>
            <a:off x="8992598" y="4569702"/>
            <a:ext cx="819455" cy="46166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Hiệu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76" name="Google Shape;1076;p14"/>
          <p:cNvCxnSpPr/>
          <p:nvPr/>
        </p:nvCxnSpPr>
        <p:spPr>
          <a:xfrm rot="5400000">
            <a:off x="8600701" y="4587769"/>
            <a:ext cx="1" cy="54864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Google Shape;1081;p1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490073" y="1429338"/>
            <a:ext cx="9211854" cy="399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6"/>
          <p:cNvSpPr/>
          <p:nvPr/>
        </p:nvSpPr>
        <p:spPr>
          <a:xfrm>
            <a:off x="1022252" y="615976"/>
            <a:ext cx="548640" cy="527538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87" name="Google Shape;1087;p16"/>
          <p:cNvSpPr/>
          <p:nvPr/>
        </p:nvSpPr>
        <p:spPr>
          <a:xfrm>
            <a:off x="1102448" y="612106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</a:t>
            </a:r>
            <a:endParaRPr sz="2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88" name="Google Shape;1088;p16"/>
          <p:cNvSpPr txBox="1"/>
          <p:nvPr/>
        </p:nvSpPr>
        <p:spPr>
          <a:xfrm>
            <a:off x="1818275" y="612106"/>
            <a:ext cx="511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Đặt tính rồi </a:t>
            </a:r>
            <a:r>
              <a:rPr lang="en-US" sz="36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tính hiệu.</a:t>
            </a:r>
            <a:endParaRPr sz="3600" b="1" i="0" u="none" strike="noStrike" cap="none">
              <a:solidFill>
                <a:srgbClr val="E04B5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89" name="Google Shape;1089;p16"/>
          <p:cNvSpPr txBox="1"/>
          <p:nvPr/>
        </p:nvSpPr>
        <p:spPr>
          <a:xfrm>
            <a:off x="1747155" y="1618541"/>
            <a:ext cx="70056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C1F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a. Số bị trừ là </a:t>
            </a:r>
            <a:r>
              <a:rPr lang="en-US" sz="3200" b="1" i="0" u="none" strike="noStrike" cap="none">
                <a:solidFill>
                  <a:srgbClr val="0C1F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63</a:t>
            </a:r>
            <a:r>
              <a:rPr lang="en-US" sz="3200" b="0" i="0" u="none" strike="noStrike" cap="none">
                <a:solidFill>
                  <a:srgbClr val="0C1F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số trừ là </a:t>
            </a:r>
            <a:r>
              <a:rPr lang="en-US" sz="3200" b="1" i="0" u="none" strike="noStrike" cap="none">
                <a:solidFill>
                  <a:srgbClr val="0C1F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20</a:t>
            </a:r>
            <a:r>
              <a:rPr lang="en-US" sz="3200" b="0" i="0" u="none" strike="noStrike" cap="none">
                <a:solidFill>
                  <a:srgbClr val="0C1F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3200" b="0" i="0" u="none" strike="noStrike" cap="none">
              <a:solidFill>
                <a:srgbClr val="0C1F1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1090" name="Google Shape;1090;p16"/>
          <p:cNvGraphicFramePr/>
          <p:nvPr/>
        </p:nvGraphicFramePr>
        <p:xfrm>
          <a:off x="4196631" y="2774990"/>
          <a:ext cx="1371400" cy="2743230"/>
        </p:xfrm>
        <a:graphic>
          <a:graphicData uri="http://schemas.openxmlformats.org/drawingml/2006/table">
            <a:tbl>
              <a:tblPr>
                <a:noFill/>
                <a:tableStyleId>{B5BDDA6C-B281-4439-82DC-BECC71AB6BDC}</a:tableStyleId>
              </a:tblPr>
              <a:tblGrid>
                <a:gridCol w="13714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63</a:t>
                      </a:r>
                      <a:endParaRPr sz="3200" b="1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5400"/>
                        <a:buFont typeface="Arial" panose="020B0604020202020204"/>
                        <a:buNone/>
                      </a:pPr>
                      <a:r>
                        <a:rPr lang="en-US" sz="5400" b="1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20</a:t>
                      </a:r>
                      <a:endParaRPr sz="5400" b="1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0"/>
                        <a:buFont typeface="Arial" panose="020B0604020202020204"/>
                        <a:buNone/>
                      </a:pPr>
                      <a:endParaRPr sz="5400" b="1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091" name="Google Shape;1091;p16"/>
          <p:cNvSpPr/>
          <p:nvPr/>
        </p:nvSpPr>
        <p:spPr>
          <a:xfrm>
            <a:off x="3831625" y="3120230"/>
            <a:ext cx="49730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Arial" panose="020B0604020202020204"/>
              <a:buNone/>
            </a:pPr>
            <a:r>
              <a:rPr lang="en-US" sz="60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</a:t>
            </a:r>
            <a:endParaRPr sz="32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92" name="Google Shape;1092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633857" y="5181475"/>
            <a:ext cx="2220685" cy="1627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16"/>
          <p:cNvSpPr/>
          <p:nvPr/>
        </p:nvSpPr>
        <p:spPr>
          <a:xfrm>
            <a:off x="9603420" y="5518190"/>
            <a:ext cx="225112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E4C4B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Làm vào bảng con</a:t>
            </a:r>
            <a:endParaRPr sz="1865" b="1" i="0" u="none" strike="noStrike" cap="none">
              <a:solidFill>
                <a:srgbClr val="1E4C4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4" name="Google Shape;1094;p16"/>
          <p:cNvSpPr/>
          <p:nvPr/>
        </p:nvSpPr>
        <p:spPr>
          <a:xfrm>
            <a:off x="6260089" y="2877358"/>
            <a:ext cx="1757212" cy="58477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bị trừ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95" name="Google Shape;1095;p16"/>
          <p:cNvCxnSpPr/>
          <p:nvPr/>
        </p:nvCxnSpPr>
        <p:spPr>
          <a:xfrm rot="5400000">
            <a:off x="5838630" y="2903523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96" name="Google Shape;1096;p16"/>
          <p:cNvSpPr/>
          <p:nvPr/>
        </p:nvSpPr>
        <p:spPr>
          <a:xfrm>
            <a:off x="6267541" y="3866185"/>
            <a:ext cx="1324402" cy="58477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trừ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97" name="Google Shape;1097;p16"/>
          <p:cNvCxnSpPr/>
          <p:nvPr/>
        </p:nvCxnSpPr>
        <p:spPr>
          <a:xfrm rot="5400000">
            <a:off x="5838629" y="3833205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98" name="Google Shape;1098;p16"/>
          <p:cNvSpPr/>
          <p:nvPr/>
        </p:nvSpPr>
        <p:spPr>
          <a:xfrm>
            <a:off x="6267541" y="4795865"/>
            <a:ext cx="1027845" cy="58477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Hiệu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99" name="Google Shape;1099;p16"/>
          <p:cNvCxnSpPr/>
          <p:nvPr/>
        </p:nvCxnSpPr>
        <p:spPr>
          <a:xfrm rot="5400000">
            <a:off x="5875644" y="4813932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00" name="Google Shape;1100;p16"/>
          <p:cNvSpPr/>
          <p:nvPr/>
        </p:nvSpPr>
        <p:spPr>
          <a:xfrm>
            <a:off x="4376237" y="4591174"/>
            <a:ext cx="97013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43</a:t>
            </a:r>
            <a:endParaRPr lang="en-US" sz="5400" b="1" i="0" u="none" strike="noStrike" cap="none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7"/>
          <p:cNvSpPr/>
          <p:nvPr/>
        </p:nvSpPr>
        <p:spPr>
          <a:xfrm>
            <a:off x="1022252" y="615976"/>
            <a:ext cx="548640" cy="527538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06" name="Google Shape;1106;p17"/>
          <p:cNvSpPr/>
          <p:nvPr/>
        </p:nvSpPr>
        <p:spPr>
          <a:xfrm>
            <a:off x="1102448" y="612106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</a:t>
            </a:r>
            <a:endParaRPr sz="2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07" name="Google Shape;1107;p17"/>
          <p:cNvSpPr txBox="1"/>
          <p:nvPr/>
        </p:nvSpPr>
        <p:spPr>
          <a:xfrm>
            <a:off x="1818275" y="612106"/>
            <a:ext cx="511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Đặt tính rồi </a:t>
            </a:r>
            <a:r>
              <a:rPr lang="en-US" sz="36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tính hiệu.</a:t>
            </a:r>
            <a:endParaRPr lang="en-US" sz="3600" b="1" i="0" u="none" strike="noStrike" cap="none">
              <a:solidFill>
                <a:srgbClr val="E04B5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08" name="Google Shape;1108;p17"/>
          <p:cNvSpPr txBox="1"/>
          <p:nvPr/>
        </p:nvSpPr>
        <p:spPr>
          <a:xfrm>
            <a:off x="1747155" y="1618541"/>
            <a:ext cx="78562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C1F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b. Số bị trừ là </a:t>
            </a:r>
            <a:r>
              <a:rPr lang="en-US" sz="3200" b="1" i="0" u="none" strike="noStrike" cap="none">
                <a:solidFill>
                  <a:srgbClr val="0C1F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35</a:t>
            </a:r>
            <a:r>
              <a:rPr lang="en-US" sz="3200" b="0" i="0" u="none" strike="noStrike" cap="none">
                <a:solidFill>
                  <a:srgbClr val="0C1F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số trừ là </a:t>
            </a:r>
            <a:r>
              <a:rPr lang="en-US" sz="3200" b="1" i="0" u="none" strike="noStrike" cap="none">
                <a:solidFill>
                  <a:srgbClr val="0C1F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15</a:t>
            </a:r>
            <a:r>
              <a:rPr lang="en-US" sz="3200" b="0" i="0" u="none" strike="noStrike" cap="none">
                <a:solidFill>
                  <a:srgbClr val="0C1F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3200" b="0" i="0" u="none" strike="noStrike" cap="none">
              <a:solidFill>
                <a:srgbClr val="0C1F1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1109" name="Google Shape;1109;p17"/>
          <p:cNvGraphicFramePr/>
          <p:nvPr/>
        </p:nvGraphicFramePr>
        <p:xfrm>
          <a:off x="4196631" y="2774990"/>
          <a:ext cx="1371400" cy="2743230"/>
        </p:xfrm>
        <a:graphic>
          <a:graphicData uri="http://schemas.openxmlformats.org/drawingml/2006/table">
            <a:tbl>
              <a:tblPr>
                <a:noFill/>
                <a:tableStyleId>{B5BDDA6C-B281-4439-82DC-BECC71AB6BDC}</a:tableStyleId>
              </a:tblPr>
              <a:tblGrid>
                <a:gridCol w="13714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35</a:t>
                      </a:r>
                      <a:endParaRPr sz="3200" b="1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5400"/>
                        <a:buFont typeface="Arial" panose="020B0604020202020204"/>
                        <a:buNone/>
                      </a:pPr>
                      <a:r>
                        <a:rPr lang="en-US" sz="5400" b="1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15</a:t>
                      </a:r>
                      <a:endParaRPr sz="5400" b="1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0"/>
                        <a:buFont typeface="Arial" panose="020B0604020202020204"/>
                        <a:buNone/>
                      </a:pPr>
                      <a:endParaRPr sz="5400" b="1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110" name="Google Shape;1110;p17"/>
          <p:cNvSpPr/>
          <p:nvPr/>
        </p:nvSpPr>
        <p:spPr>
          <a:xfrm>
            <a:off x="3831625" y="3120230"/>
            <a:ext cx="49730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Arial" panose="020B0604020202020204"/>
              <a:buNone/>
            </a:pPr>
            <a:r>
              <a:rPr lang="en-US" sz="60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</a:t>
            </a:r>
            <a:endParaRPr sz="32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11" name="Google Shape;1111;p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633857" y="5181475"/>
            <a:ext cx="2220685" cy="1627538"/>
          </a:xfrm>
          <a:prstGeom prst="rect">
            <a:avLst/>
          </a:prstGeom>
          <a:noFill/>
          <a:ln>
            <a:noFill/>
          </a:ln>
        </p:spPr>
      </p:pic>
      <p:sp>
        <p:nvSpPr>
          <p:cNvPr id="1112" name="Google Shape;1112;p17"/>
          <p:cNvSpPr/>
          <p:nvPr/>
        </p:nvSpPr>
        <p:spPr>
          <a:xfrm>
            <a:off x="9603420" y="5518190"/>
            <a:ext cx="225112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E4C4B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Làm vào bảng con</a:t>
            </a:r>
            <a:endParaRPr sz="1865" b="1" i="0" u="none" strike="noStrike" cap="none">
              <a:solidFill>
                <a:srgbClr val="1E4C4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3" name="Google Shape;1113;p17"/>
          <p:cNvSpPr/>
          <p:nvPr/>
        </p:nvSpPr>
        <p:spPr>
          <a:xfrm>
            <a:off x="6260089" y="2877358"/>
            <a:ext cx="1757212" cy="58477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bị trừ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114" name="Google Shape;1114;p17"/>
          <p:cNvCxnSpPr/>
          <p:nvPr/>
        </p:nvCxnSpPr>
        <p:spPr>
          <a:xfrm rot="5400000">
            <a:off x="5838630" y="2903523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15" name="Google Shape;1115;p17"/>
          <p:cNvSpPr/>
          <p:nvPr/>
        </p:nvSpPr>
        <p:spPr>
          <a:xfrm>
            <a:off x="6267541" y="3866185"/>
            <a:ext cx="1324402" cy="58477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trừ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116" name="Google Shape;1116;p17"/>
          <p:cNvCxnSpPr/>
          <p:nvPr/>
        </p:nvCxnSpPr>
        <p:spPr>
          <a:xfrm rot="5400000">
            <a:off x="5838629" y="3833205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17" name="Google Shape;1117;p17"/>
          <p:cNvSpPr/>
          <p:nvPr/>
        </p:nvSpPr>
        <p:spPr>
          <a:xfrm>
            <a:off x="6267541" y="4795865"/>
            <a:ext cx="1027845" cy="58477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Hiệu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118" name="Google Shape;1118;p17"/>
          <p:cNvCxnSpPr/>
          <p:nvPr/>
        </p:nvCxnSpPr>
        <p:spPr>
          <a:xfrm rot="5400000">
            <a:off x="5875644" y="4813932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19" name="Google Shape;1119;p17"/>
          <p:cNvSpPr/>
          <p:nvPr/>
        </p:nvSpPr>
        <p:spPr>
          <a:xfrm>
            <a:off x="4376237" y="4591174"/>
            <a:ext cx="97013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20</a:t>
            </a:r>
            <a:endParaRPr lang="en-US" sz="5400" b="1" i="0" u="none" strike="noStrike" cap="none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8"/>
          <p:cNvSpPr/>
          <p:nvPr/>
        </p:nvSpPr>
        <p:spPr>
          <a:xfrm>
            <a:off x="1022252" y="615976"/>
            <a:ext cx="548640" cy="527538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5" name="Google Shape;1125;p18"/>
          <p:cNvSpPr/>
          <p:nvPr/>
        </p:nvSpPr>
        <p:spPr>
          <a:xfrm>
            <a:off x="1102448" y="612106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</a:t>
            </a:r>
            <a:endParaRPr sz="2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6" name="Google Shape;1126;p18"/>
          <p:cNvSpPr txBox="1"/>
          <p:nvPr/>
        </p:nvSpPr>
        <p:spPr>
          <a:xfrm>
            <a:off x="1818275" y="612106"/>
            <a:ext cx="511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Đặt tính rồi </a:t>
            </a:r>
            <a:r>
              <a:rPr lang="en-US" sz="36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tính hiệu.</a:t>
            </a:r>
            <a:endParaRPr lang="en-US" sz="3600" b="1" i="0" u="none" strike="noStrike" cap="none">
              <a:solidFill>
                <a:srgbClr val="E04B5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7" name="Google Shape;1127;p18"/>
          <p:cNvSpPr txBox="1"/>
          <p:nvPr/>
        </p:nvSpPr>
        <p:spPr>
          <a:xfrm>
            <a:off x="1747155" y="1618541"/>
            <a:ext cx="70056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E1E"/>
              </a:buClr>
              <a:buSzPts val="3200"/>
              <a:buFont typeface="Arial" panose="020B0604020202020204"/>
              <a:buNone/>
            </a:pPr>
            <a:r>
              <a:rPr lang="en-US" sz="3200" b="0" i="0" u="none" strike="noStrike" cap="none">
                <a:solidFill>
                  <a:srgbClr val="0C1E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c. Số bị trừ là </a:t>
            </a:r>
            <a:r>
              <a:rPr lang="en-US" sz="3200" b="1" i="0" u="none" strike="noStrike" cap="none">
                <a:solidFill>
                  <a:srgbClr val="0C1E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78</a:t>
            </a:r>
            <a:r>
              <a:rPr lang="en-US" sz="3200" b="0" i="0" u="none" strike="noStrike" cap="none">
                <a:solidFill>
                  <a:srgbClr val="0C1E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số trừ là </a:t>
            </a:r>
            <a:r>
              <a:rPr lang="en-US" sz="3200" b="1" i="0" u="none" strike="noStrike" cap="none">
                <a:solidFill>
                  <a:srgbClr val="0C1E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52</a:t>
            </a:r>
            <a:r>
              <a:rPr lang="en-US" sz="3200" b="0" i="0" u="none" strike="noStrike" cap="none">
                <a:solidFill>
                  <a:srgbClr val="0C1E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sz="3200" b="0" i="0" u="none" strike="noStrike" cap="none">
              <a:solidFill>
                <a:srgbClr val="0C1E1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1128" name="Google Shape;1128;p18"/>
          <p:cNvGraphicFramePr/>
          <p:nvPr/>
        </p:nvGraphicFramePr>
        <p:xfrm>
          <a:off x="4196631" y="2774990"/>
          <a:ext cx="1371400" cy="2743230"/>
        </p:xfrm>
        <a:graphic>
          <a:graphicData uri="http://schemas.openxmlformats.org/drawingml/2006/table">
            <a:tbl>
              <a:tblPr>
                <a:noFill/>
                <a:tableStyleId>{B5BDDA6C-B281-4439-82DC-BECC71AB6BDC}</a:tableStyleId>
              </a:tblPr>
              <a:tblGrid>
                <a:gridCol w="13714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78</a:t>
                      </a:r>
                      <a:endParaRPr sz="3200" b="1" u="none" strike="noStrike" cap="none">
                        <a:solidFill>
                          <a:srgbClr val="2C2C2C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5400"/>
                        <a:buFont typeface="Arial" panose="020B0604020202020204"/>
                        <a:buNone/>
                      </a:pPr>
                      <a:r>
                        <a:rPr lang="en-US" sz="5400" b="1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52</a:t>
                      </a:r>
                      <a:endParaRPr sz="5400" b="1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0"/>
                        <a:buFont typeface="Arial" panose="020B0604020202020204"/>
                        <a:buNone/>
                      </a:pPr>
                      <a:endParaRPr sz="5400" b="1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129" name="Google Shape;1129;p18"/>
          <p:cNvSpPr/>
          <p:nvPr/>
        </p:nvSpPr>
        <p:spPr>
          <a:xfrm>
            <a:off x="3831625" y="3120230"/>
            <a:ext cx="49730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Arial" panose="020B0604020202020204"/>
              <a:buNone/>
            </a:pPr>
            <a:r>
              <a:rPr lang="en-US" sz="60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</a:t>
            </a:r>
            <a:endParaRPr sz="32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30" name="Google Shape;1130;p1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633857" y="5181475"/>
            <a:ext cx="2220685" cy="1627538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p18"/>
          <p:cNvSpPr/>
          <p:nvPr/>
        </p:nvSpPr>
        <p:spPr>
          <a:xfrm>
            <a:off x="9603420" y="5518190"/>
            <a:ext cx="225112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E4C4B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Làm vào bảng con</a:t>
            </a:r>
            <a:endParaRPr sz="1865" b="1" i="0" u="none" strike="noStrike" cap="none">
              <a:solidFill>
                <a:srgbClr val="1E4C4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2" name="Google Shape;1132;p18"/>
          <p:cNvSpPr/>
          <p:nvPr/>
        </p:nvSpPr>
        <p:spPr>
          <a:xfrm>
            <a:off x="6260089" y="2877358"/>
            <a:ext cx="1757212" cy="58477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bị trừ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133" name="Google Shape;1133;p18"/>
          <p:cNvCxnSpPr/>
          <p:nvPr/>
        </p:nvCxnSpPr>
        <p:spPr>
          <a:xfrm rot="5400000">
            <a:off x="5838630" y="2903523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34" name="Google Shape;1134;p18"/>
          <p:cNvSpPr/>
          <p:nvPr/>
        </p:nvSpPr>
        <p:spPr>
          <a:xfrm>
            <a:off x="6267541" y="3866185"/>
            <a:ext cx="1358064" cy="58477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trừ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135" name="Google Shape;1135;p18"/>
          <p:cNvCxnSpPr/>
          <p:nvPr/>
        </p:nvCxnSpPr>
        <p:spPr>
          <a:xfrm rot="5400000">
            <a:off x="5838629" y="3833205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36" name="Google Shape;1136;p18"/>
          <p:cNvSpPr/>
          <p:nvPr/>
        </p:nvSpPr>
        <p:spPr>
          <a:xfrm>
            <a:off x="6267541" y="4795865"/>
            <a:ext cx="1027845" cy="58477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Hiệu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137" name="Google Shape;1137;p18"/>
          <p:cNvCxnSpPr/>
          <p:nvPr/>
        </p:nvCxnSpPr>
        <p:spPr>
          <a:xfrm rot="5400000">
            <a:off x="5875644" y="4813932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38" name="Google Shape;1138;p18"/>
          <p:cNvSpPr/>
          <p:nvPr/>
        </p:nvSpPr>
        <p:spPr>
          <a:xfrm>
            <a:off x="4376237" y="4591174"/>
            <a:ext cx="97013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26</a:t>
            </a:r>
            <a:endParaRPr sz="5400" b="1" i="0" u="none" strike="noStrike" cap="none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8" name="Google Shape;738;p1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9" name="Google Shape;739;p1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40" name="Google Shape;740;p1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741" name="Google Shape;741;p1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1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1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1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1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1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1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8" name="Google Shape;748;p1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1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1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1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2" name="Google Shape;752;p1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753;p1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1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1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1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1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1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1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1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1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1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763;p1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1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1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6" name="Google Shape;766;p1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767;p1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1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769;p1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770;p1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771;p1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1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1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1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1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1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7" name="Google Shape;777;p1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8" name="Google Shape;778;p1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9" name="Google Shape;779;p1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0" name="Google Shape;780;p1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781;p1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1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783;p1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4;p1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1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1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787;p1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1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1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1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1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1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1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1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1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1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1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1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1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1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1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1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1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1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1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1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1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808;p1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1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1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1" name="Google Shape;811;p1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2" name="Google Shape;812;p1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1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1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1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1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1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1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819;p1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820;p1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821" name="Google Shape;821;p1"/>
          <p:cNvPicPr preferRelativeResize="0"/>
          <p:nvPr/>
        </p:nvPicPr>
        <p:blipFill rotWithShape="1">
          <a:blip r:embed="rId1"/>
          <a:srcRect l="28357" r="28117"/>
          <a:stretch>
            <a:fillRect/>
          </a:stretch>
        </p:blipFill>
        <p:spPr>
          <a:xfrm>
            <a:off x="7247106" y="3626021"/>
            <a:ext cx="4503907" cy="1715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1"/>
          <p:cNvPicPr preferRelativeResize="0"/>
          <p:nvPr/>
        </p:nvPicPr>
        <p:blipFill rotWithShape="1">
          <a:blip r:embed="rId2"/>
          <a:srcRect t="27320"/>
          <a:stretch>
            <a:fillRect/>
          </a:stretch>
        </p:blipFill>
        <p:spPr>
          <a:xfrm>
            <a:off x="1614209" y="5109708"/>
            <a:ext cx="1413696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1" descr="https://lh3.googleusercontent.com/p7XgLecEhiUqJHD9WPnQ8RZ9FHLKeClYaxLNQ4SKMSj8IA1gIfgvjMH38_P6xGF7DljA8Vp6FL12tWvR03G6GtaBmQHfHFsvHfV9OmciYThZBgsP_B5IlbzKfSK72W79KPb7xO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517887" y="4915499"/>
            <a:ext cx="1390092" cy="139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9"/>
          <p:cNvSpPr/>
          <p:nvPr/>
        </p:nvSpPr>
        <p:spPr>
          <a:xfrm>
            <a:off x="1022252" y="615976"/>
            <a:ext cx="548640" cy="527538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4" name="Google Shape;1144;p19"/>
          <p:cNvSpPr/>
          <p:nvPr/>
        </p:nvSpPr>
        <p:spPr>
          <a:xfrm>
            <a:off x="1102448" y="612106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</a:t>
            </a:r>
            <a:endParaRPr sz="2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5" name="Google Shape;1145;p19"/>
          <p:cNvSpPr txBox="1"/>
          <p:nvPr/>
        </p:nvSpPr>
        <p:spPr>
          <a:xfrm>
            <a:off x="1818275" y="612106"/>
            <a:ext cx="511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Đặt tính rồi </a:t>
            </a:r>
            <a:r>
              <a:rPr lang="en-US" sz="36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tính hiệu.</a:t>
            </a:r>
            <a:endParaRPr lang="en-US" sz="3600" b="1" i="0" u="none" strike="noStrike" cap="none">
              <a:solidFill>
                <a:srgbClr val="E04B5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6" name="Google Shape;1146;p19"/>
          <p:cNvSpPr txBox="1"/>
          <p:nvPr/>
        </p:nvSpPr>
        <p:spPr>
          <a:xfrm>
            <a:off x="1747155" y="1618541"/>
            <a:ext cx="70056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C1F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d. Số bị trừ là </a:t>
            </a:r>
            <a:r>
              <a:rPr lang="en-US" sz="3200" b="1" i="0" u="none" strike="noStrike" cap="none">
                <a:solidFill>
                  <a:srgbClr val="0C1F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97</a:t>
            </a:r>
            <a:r>
              <a:rPr lang="en-US" sz="3200" b="0" i="0" u="none" strike="noStrike" cap="none">
                <a:solidFill>
                  <a:srgbClr val="0C1F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số trừ là </a:t>
            </a:r>
            <a:r>
              <a:rPr lang="en-US" sz="3200" b="1" i="0" u="none" strike="noStrike" cap="none">
                <a:solidFill>
                  <a:srgbClr val="0C1F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</a:t>
            </a:r>
            <a:r>
              <a:rPr lang="en-US" sz="3200" b="0" i="0" u="none" strike="noStrike" cap="none">
                <a:solidFill>
                  <a:srgbClr val="0C1F1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3200" b="0" i="0" u="none" strike="noStrike" cap="none">
              <a:solidFill>
                <a:srgbClr val="0C1F1E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1147" name="Google Shape;1147;p19"/>
          <p:cNvGraphicFramePr/>
          <p:nvPr/>
        </p:nvGraphicFramePr>
        <p:xfrm>
          <a:off x="4196631" y="2774990"/>
          <a:ext cx="1371400" cy="2743230"/>
        </p:xfrm>
        <a:graphic>
          <a:graphicData uri="http://schemas.openxmlformats.org/drawingml/2006/table">
            <a:tbl>
              <a:tblPr>
                <a:noFill/>
                <a:tableStyleId>{B5BDDA6C-B281-4439-82DC-BECC71AB6BDC}</a:tableStyleId>
              </a:tblPr>
              <a:tblGrid>
                <a:gridCol w="13714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97</a:t>
                      </a:r>
                      <a:endParaRPr sz="3200" b="1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5400"/>
                        <a:buFont typeface="Arial" panose="020B0604020202020204"/>
                        <a:buNone/>
                      </a:pPr>
                      <a:r>
                        <a:rPr lang="en-US" sz="5400" b="1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 6</a:t>
                      </a:r>
                      <a:endParaRPr sz="5400" b="1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400"/>
                        <a:buFont typeface="Arial" panose="020B0604020202020204"/>
                        <a:buNone/>
                      </a:pPr>
                      <a:endParaRPr sz="5400" b="1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148" name="Google Shape;1148;p19"/>
          <p:cNvSpPr/>
          <p:nvPr/>
        </p:nvSpPr>
        <p:spPr>
          <a:xfrm>
            <a:off x="3831625" y="3120230"/>
            <a:ext cx="49730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Arial" panose="020B0604020202020204"/>
              <a:buNone/>
            </a:pPr>
            <a:r>
              <a:rPr lang="en-US" sz="60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</a:t>
            </a:r>
            <a:endParaRPr sz="32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49" name="Google Shape;1149;p1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633857" y="5181475"/>
            <a:ext cx="2220685" cy="1627538"/>
          </a:xfrm>
          <a:prstGeom prst="rect">
            <a:avLst/>
          </a:prstGeom>
          <a:noFill/>
          <a:ln>
            <a:noFill/>
          </a:ln>
        </p:spPr>
      </p:pic>
      <p:sp>
        <p:nvSpPr>
          <p:cNvPr id="1150" name="Google Shape;1150;p19"/>
          <p:cNvSpPr/>
          <p:nvPr/>
        </p:nvSpPr>
        <p:spPr>
          <a:xfrm>
            <a:off x="9603420" y="5518190"/>
            <a:ext cx="225112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E4C4B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Làm vào bảng con</a:t>
            </a:r>
            <a:endParaRPr lang="en-US" sz="2800" b="1" i="0" u="none" strike="noStrike" cap="none">
              <a:solidFill>
                <a:srgbClr val="1E4C4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1" name="Google Shape;1151;p19"/>
          <p:cNvSpPr/>
          <p:nvPr/>
        </p:nvSpPr>
        <p:spPr>
          <a:xfrm>
            <a:off x="6260089" y="2877358"/>
            <a:ext cx="1757212" cy="58477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bị trừ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152" name="Google Shape;1152;p19"/>
          <p:cNvCxnSpPr/>
          <p:nvPr/>
        </p:nvCxnSpPr>
        <p:spPr>
          <a:xfrm rot="5400000">
            <a:off x="5838630" y="2903523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53" name="Google Shape;1153;p19"/>
          <p:cNvSpPr/>
          <p:nvPr/>
        </p:nvSpPr>
        <p:spPr>
          <a:xfrm>
            <a:off x="6267541" y="3866185"/>
            <a:ext cx="1324402" cy="58477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trừ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154" name="Google Shape;1154;p19"/>
          <p:cNvCxnSpPr/>
          <p:nvPr/>
        </p:nvCxnSpPr>
        <p:spPr>
          <a:xfrm rot="5400000">
            <a:off x="5838629" y="3833205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55" name="Google Shape;1155;p19"/>
          <p:cNvSpPr/>
          <p:nvPr/>
        </p:nvSpPr>
        <p:spPr>
          <a:xfrm>
            <a:off x="6267541" y="4795865"/>
            <a:ext cx="1027845" cy="58477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Hiệu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156" name="Google Shape;1156;p19"/>
          <p:cNvCxnSpPr/>
          <p:nvPr/>
        </p:nvCxnSpPr>
        <p:spPr>
          <a:xfrm rot="5400000">
            <a:off x="5875644" y="4813932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57" name="Google Shape;1157;p19"/>
          <p:cNvSpPr/>
          <p:nvPr/>
        </p:nvSpPr>
        <p:spPr>
          <a:xfrm>
            <a:off x="4376237" y="4591174"/>
            <a:ext cx="97013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81</a:t>
            </a:r>
            <a:endParaRPr sz="5400" b="1" i="0" u="none" strike="noStrike" cap="none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20"/>
          <p:cNvSpPr/>
          <p:nvPr/>
        </p:nvSpPr>
        <p:spPr>
          <a:xfrm>
            <a:off x="1022252" y="658840"/>
            <a:ext cx="548640" cy="527538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3" name="Google Shape;1163;p20"/>
          <p:cNvSpPr/>
          <p:nvPr/>
        </p:nvSpPr>
        <p:spPr>
          <a:xfrm>
            <a:off x="1102448" y="654970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  <a:endParaRPr sz="2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4" name="Google Shape;1164;p20"/>
          <p:cNvSpPr txBox="1"/>
          <p:nvPr/>
        </p:nvSpPr>
        <p:spPr>
          <a:xfrm>
            <a:off x="1818275" y="612106"/>
            <a:ext cx="511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 panose="020B0604020202020204"/>
              <a:buNone/>
            </a:pPr>
            <a:r>
              <a:rPr lang="en-US" sz="3600" b="1" i="0" u="none" strike="noStrike" cap="none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Tính nhẩm</a:t>
            </a:r>
            <a:endParaRPr sz="3600" b="1" i="0" u="none" strike="noStrike" cap="none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5" name="Google Shape;1165;p20"/>
          <p:cNvSpPr/>
          <p:nvPr/>
        </p:nvSpPr>
        <p:spPr>
          <a:xfrm>
            <a:off x="1296572" y="1899638"/>
            <a:ext cx="207140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Arial" panose="020B0604020202020204"/>
              <a:buNone/>
            </a:pPr>
            <a:r>
              <a:rPr lang="en-US" sz="4800" b="1" i="0" u="none" strike="noStrike" cap="none">
                <a:solidFill>
                  <a:srgbClr val="00B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 + 8 </a:t>
            </a:r>
            <a:endParaRPr lang="en-US" sz="4800" b="1" i="0" u="none" strike="noStrike" cap="none">
              <a:solidFill>
                <a:srgbClr val="00B05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Arial" panose="020B0604020202020204"/>
              <a:buNone/>
            </a:pPr>
            <a:r>
              <a:rPr lang="en-US" sz="4800" b="1" i="0" u="none" strike="noStrike" cap="none">
                <a:solidFill>
                  <a:srgbClr val="00B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 – 8 </a:t>
            </a:r>
            <a:endParaRPr lang="en-US" sz="4800" b="1" i="0" u="none" strike="noStrike" cap="none">
              <a:solidFill>
                <a:srgbClr val="00B05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B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 </a:t>
            </a:r>
            <a:r>
              <a:rPr lang="en-US" sz="4400" b="1" i="0" u="none" strike="noStrike" cap="none">
                <a:solidFill>
                  <a:srgbClr val="00B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 </a:t>
            </a:r>
            <a:r>
              <a:rPr lang="en-US" sz="4800" b="1" i="0" u="none" strike="noStrike" cap="none">
                <a:solidFill>
                  <a:srgbClr val="00B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  <a:r>
              <a:rPr lang="en-US" sz="4400" b="1" i="0" u="none" strike="noStrike" cap="none">
                <a:solidFill>
                  <a:srgbClr val="00B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4400" b="0" i="0" u="none" strike="noStrike" cap="none">
              <a:solidFill>
                <a:srgbClr val="00B05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6" name="Google Shape;1166;p20"/>
          <p:cNvSpPr/>
          <p:nvPr/>
        </p:nvSpPr>
        <p:spPr>
          <a:xfrm>
            <a:off x="8749086" y="1899638"/>
            <a:ext cx="248657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41C7"/>
              </a:buClr>
              <a:buSzPts val="4800"/>
              <a:buFont typeface="Arial" panose="020B0604020202020204"/>
              <a:buNone/>
            </a:pPr>
            <a:r>
              <a:rPr lang="en-US" sz="4800" b="1" i="0" u="none" strike="noStrike" cap="none">
                <a:solidFill>
                  <a:srgbClr val="8E41C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 + 50 </a:t>
            </a:r>
            <a:endParaRPr lang="en-US" sz="4800" b="1" i="0" u="none" strike="noStrike" cap="none">
              <a:solidFill>
                <a:srgbClr val="8E41C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41C7"/>
              </a:buClr>
              <a:buSzPts val="4800"/>
              <a:buFont typeface="Arial" panose="020B0604020202020204"/>
              <a:buNone/>
            </a:pPr>
            <a:r>
              <a:rPr lang="en-US" sz="4800" b="1" i="0" u="none" strike="noStrike" cap="none">
                <a:solidFill>
                  <a:srgbClr val="8E41C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80 – 50 </a:t>
            </a:r>
            <a:endParaRPr lang="en-US" sz="4800" b="1" i="0" u="none" strike="noStrike" cap="none">
              <a:solidFill>
                <a:srgbClr val="8E41C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8E41C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80 </a:t>
            </a:r>
            <a:r>
              <a:rPr lang="en-US" sz="4400" b="1" i="0" u="none" strike="noStrike" cap="none">
                <a:solidFill>
                  <a:srgbClr val="8E41C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 </a:t>
            </a:r>
            <a:r>
              <a:rPr lang="en-US" sz="4800" b="1" i="0" u="none" strike="noStrike" cap="none">
                <a:solidFill>
                  <a:srgbClr val="8E41C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</a:t>
            </a:r>
            <a:r>
              <a:rPr lang="en-US" sz="4400" b="1" i="0" u="none" strike="noStrike" cap="none">
                <a:solidFill>
                  <a:srgbClr val="8E41C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4400" b="0" i="0" u="none" strike="noStrike" cap="none">
              <a:solidFill>
                <a:srgbClr val="8E41C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7" name="Google Shape;1167;p20"/>
          <p:cNvSpPr/>
          <p:nvPr/>
        </p:nvSpPr>
        <p:spPr>
          <a:xfrm>
            <a:off x="5306070" y="1899638"/>
            <a:ext cx="213712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92"/>
              </a:buClr>
              <a:buSzPts val="4800"/>
              <a:buFont typeface="Arial" panose="020B0604020202020204"/>
              <a:buNone/>
            </a:pPr>
            <a:r>
              <a:rPr lang="en-US" sz="4800" b="1" i="0" u="none" strike="noStrike" cap="none">
                <a:solidFill>
                  <a:srgbClr val="00539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86 + 0 </a:t>
            </a:r>
            <a:endParaRPr lang="en-US" sz="4800" b="1" i="0" u="none" strike="noStrike" cap="none">
              <a:solidFill>
                <a:srgbClr val="00539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92"/>
              </a:buClr>
              <a:buSzPts val="4800"/>
              <a:buFont typeface="Arial" panose="020B0604020202020204"/>
              <a:buNone/>
            </a:pPr>
            <a:r>
              <a:rPr lang="en-US" sz="4800" b="1" i="0" u="none" strike="noStrike" cap="none">
                <a:solidFill>
                  <a:srgbClr val="00539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89 – 9 </a:t>
            </a:r>
            <a:endParaRPr lang="en-US" sz="4800" b="1" i="0" u="none" strike="noStrike" cap="none">
              <a:solidFill>
                <a:srgbClr val="00539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539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89 </a:t>
            </a:r>
            <a:r>
              <a:rPr lang="en-US" sz="4400" b="1" i="0" u="none" strike="noStrike" cap="none">
                <a:solidFill>
                  <a:srgbClr val="00539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 </a:t>
            </a:r>
            <a:r>
              <a:rPr lang="en-US" sz="4800" b="1" i="0" u="none" strike="noStrike" cap="none">
                <a:solidFill>
                  <a:srgbClr val="00539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</a:t>
            </a:r>
            <a:r>
              <a:rPr lang="en-US" sz="4400" b="1" i="0" u="none" strike="noStrike" cap="none">
                <a:solidFill>
                  <a:srgbClr val="00539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4400" b="0" i="0" u="none" strike="noStrike" cap="none">
              <a:solidFill>
                <a:srgbClr val="00539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21"/>
          <p:cNvSpPr/>
          <p:nvPr/>
        </p:nvSpPr>
        <p:spPr>
          <a:xfrm>
            <a:off x="9210687" y="4535476"/>
            <a:ext cx="1239268" cy="1119609"/>
          </a:xfrm>
          <a:prstGeom prst="ellipse">
            <a:avLst/>
          </a:prstGeom>
          <a:solidFill>
            <a:srgbClr val="FFFF00">
              <a:alpha val="64705"/>
            </a:srgbClr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4" name="Google Shape;1174;p2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 cap="flat" cmpd="sng">
            <a:solidFill>
              <a:srgbClr val="DC5D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75" name="Google Shape;1175;p21" descr="1d28833ffe786f95cc25281202a15b4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75046" y="136684"/>
            <a:ext cx="2270968" cy="130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21"/>
          <p:cNvSpPr txBox="1"/>
          <p:nvPr/>
        </p:nvSpPr>
        <p:spPr>
          <a:xfrm>
            <a:off x="341512" y="1897775"/>
            <a:ext cx="534296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400"/>
              <a:buFont typeface="Arial" panose="020B0604020202020204"/>
              <a:buNone/>
            </a:pPr>
            <a:r>
              <a:rPr lang="en-US" sz="4400" b="1" i="0" u="none" strike="noStrike" cap="none">
                <a:solidFill>
                  <a:srgbClr val="FF00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Truyeàn ñieän</a:t>
            </a:r>
            <a:endParaRPr sz="4400" b="1" i="0" u="none" strike="noStrike" cap="none">
              <a:solidFill>
                <a:srgbClr val="FF006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7" name="Google Shape;1177;p21"/>
          <p:cNvSpPr/>
          <p:nvPr/>
        </p:nvSpPr>
        <p:spPr>
          <a:xfrm>
            <a:off x="219090" y="1701957"/>
            <a:ext cx="3860609" cy="120338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78" name="Google Shape;1178;p2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2426088" y="1806443"/>
            <a:ext cx="1641087" cy="85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21" descr="Light Bulb Free Stock Photo - Public Domain Pictures"/>
          <p:cNvPicPr preferRelativeResize="0"/>
          <p:nvPr/>
        </p:nvPicPr>
        <p:blipFill rotWithShape="1">
          <a:blip r:embed="rId3"/>
          <a:srcRect l="18048" t="16272" r="19386"/>
          <a:stretch>
            <a:fillRect/>
          </a:stretch>
        </p:blipFill>
        <p:spPr>
          <a:xfrm>
            <a:off x="9271834" y="4746384"/>
            <a:ext cx="1153116" cy="179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21" descr="Light Bulb Free Stock Photo - Public Domain Pictures"/>
          <p:cNvPicPr preferRelativeResize="0"/>
          <p:nvPr/>
        </p:nvPicPr>
        <p:blipFill rotWithShape="1">
          <a:blip r:embed="rId4"/>
          <a:srcRect l="-2642" t="-2252" r="1027"/>
          <a:stretch>
            <a:fillRect/>
          </a:stretch>
        </p:blipFill>
        <p:spPr>
          <a:xfrm>
            <a:off x="8819368" y="4225148"/>
            <a:ext cx="2018192" cy="2356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1" name="Google Shape;1181;p21"/>
          <p:cNvCxnSpPr/>
          <p:nvPr/>
        </p:nvCxnSpPr>
        <p:spPr>
          <a:xfrm>
            <a:off x="3231982" y="6216953"/>
            <a:ext cx="8001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2" name="Google Shape;1182;p21"/>
          <p:cNvCxnSpPr/>
          <p:nvPr/>
        </p:nvCxnSpPr>
        <p:spPr>
          <a:xfrm>
            <a:off x="3935332" y="6216953"/>
            <a:ext cx="898802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3" name="Google Shape;1183;p21"/>
          <p:cNvCxnSpPr/>
          <p:nvPr/>
        </p:nvCxnSpPr>
        <p:spPr>
          <a:xfrm>
            <a:off x="4815084" y="6216953"/>
            <a:ext cx="8001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4" name="Google Shape;1184;p21"/>
          <p:cNvCxnSpPr/>
          <p:nvPr/>
        </p:nvCxnSpPr>
        <p:spPr>
          <a:xfrm>
            <a:off x="5500058" y="6216953"/>
            <a:ext cx="917086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5" name="Google Shape;1185;p21"/>
          <p:cNvCxnSpPr/>
          <p:nvPr/>
        </p:nvCxnSpPr>
        <p:spPr>
          <a:xfrm>
            <a:off x="6398094" y="6216953"/>
            <a:ext cx="8001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6" name="Google Shape;1186;p21"/>
          <p:cNvCxnSpPr/>
          <p:nvPr/>
        </p:nvCxnSpPr>
        <p:spPr>
          <a:xfrm>
            <a:off x="7181096" y="6216953"/>
            <a:ext cx="8001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7" name="Google Shape;1187;p21"/>
          <p:cNvCxnSpPr/>
          <p:nvPr/>
        </p:nvCxnSpPr>
        <p:spPr>
          <a:xfrm>
            <a:off x="7896233" y="6216953"/>
            <a:ext cx="885063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8" name="Google Shape;1188;p21"/>
          <p:cNvCxnSpPr/>
          <p:nvPr/>
        </p:nvCxnSpPr>
        <p:spPr>
          <a:xfrm>
            <a:off x="8601473" y="6216953"/>
            <a:ext cx="97516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9" name="Google Shape;1189;p21" descr="AC power plugs and sockets Electricity Electrical Wires &amp; Cable Network  socket, electronics, electrical Wires Cable png | PNGEgg"/>
          <p:cNvPicPr preferRelativeResize="0"/>
          <p:nvPr/>
        </p:nvPicPr>
        <p:blipFill rotWithShape="1">
          <a:blip r:embed="rId5"/>
          <a:srcRect l="23648" t="11659" r="21986" b="26042"/>
          <a:stretch>
            <a:fillRect/>
          </a:stretch>
        </p:blipFill>
        <p:spPr>
          <a:xfrm>
            <a:off x="1700067" y="3946010"/>
            <a:ext cx="2235265" cy="14571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0" name="Google Shape;1190;p21"/>
          <p:cNvCxnSpPr/>
          <p:nvPr/>
        </p:nvCxnSpPr>
        <p:spPr>
          <a:xfrm rot="5400000">
            <a:off x="2868351" y="5781276"/>
            <a:ext cx="8001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1" name="Google Shape;1191;p21"/>
          <p:cNvSpPr/>
          <p:nvPr/>
        </p:nvSpPr>
        <p:spPr>
          <a:xfrm>
            <a:off x="4258678" y="4819854"/>
            <a:ext cx="442781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C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Hoan hô các bạn </a:t>
            </a:r>
            <a:endParaRPr lang="en-US" sz="4000" b="1" i="0" u="none" strike="noStrike" cap="none">
              <a:solidFill>
                <a:srgbClr val="FFC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C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thật tuyệt vời!</a:t>
            </a:r>
            <a:endParaRPr lang="en-US" sz="4000" b="1" i="0" u="none" strike="noStrike" cap="none">
              <a:solidFill>
                <a:srgbClr val="FFC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2" name="Google Shape;1192;p21"/>
          <p:cNvSpPr/>
          <p:nvPr/>
        </p:nvSpPr>
        <p:spPr>
          <a:xfrm>
            <a:off x="1117383" y="878290"/>
            <a:ext cx="548640" cy="527538"/>
          </a:xfrm>
          <a:prstGeom prst="ellipse">
            <a:avLst/>
          </a:prstGeom>
          <a:solidFill>
            <a:srgbClr val="E04B5D"/>
          </a:solidFill>
          <a:ln w="25400" cap="flat" cmpd="sng">
            <a:solidFill>
              <a:srgbClr val="E04B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3" name="Google Shape;1193;p21"/>
          <p:cNvSpPr/>
          <p:nvPr/>
        </p:nvSpPr>
        <p:spPr>
          <a:xfrm>
            <a:off x="1197579" y="874420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 panose="020B0604020202020204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  <a:endParaRPr sz="24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4" name="Google Shape;1194;p21"/>
          <p:cNvSpPr/>
          <p:nvPr/>
        </p:nvSpPr>
        <p:spPr>
          <a:xfrm>
            <a:off x="5145245" y="104978"/>
            <a:ext cx="2190023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Arial" panose="020B0604020202020204"/>
              <a:buNone/>
            </a:pPr>
            <a:r>
              <a:rPr lang="en-US" sz="4800" b="1" i="0" u="none" strike="noStrike" cap="none">
                <a:solidFill>
                  <a:srgbClr val="00B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</a:t>
            </a:r>
            <a:r>
              <a:rPr lang="en-US" sz="4000" b="1" i="0" u="none" strike="noStrike" cap="none">
                <a:solidFill>
                  <a:srgbClr val="00B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 + 8 =</a:t>
            </a:r>
            <a:endParaRPr lang="en-US" sz="4000" b="1" i="0" u="none" strike="noStrike" cap="none">
              <a:solidFill>
                <a:srgbClr val="00B05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Arial" panose="020B0604020202020204"/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 – 8 =</a:t>
            </a:r>
            <a:endParaRPr lang="en-US" sz="4000" b="1" i="0" u="none" strike="noStrike" cap="none">
              <a:solidFill>
                <a:srgbClr val="00B05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 </a:t>
            </a:r>
            <a:r>
              <a:rPr lang="en-US" sz="3600" b="1" i="0" u="none" strike="noStrike" cap="none">
                <a:solidFill>
                  <a:srgbClr val="00B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 </a:t>
            </a:r>
            <a:r>
              <a:rPr lang="en-US" sz="4000" b="1" i="0" u="none" strike="noStrike" cap="none">
                <a:solidFill>
                  <a:srgbClr val="00B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  <a:r>
              <a:rPr lang="en-US" sz="3600" b="1" i="0" u="none" strike="noStrike" cap="none">
                <a:solidFill>
                  <a:srgbClr val="00B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=</a:t>
            </a:r>
            <a:endParaRPr sz="3600" b="0" i="0" u="none" strike="noStrike" cap="none">
              <a:solidFill>
                <a:srgbClr val="00B05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5" name="Google Shape;1195;p21"/>
          <p:cNvSpPr/>
          <p:nvPr/>
        </p:nvSpPr>
        <p:spPr>
          <a:xfrm>
            <a:off x="8875656" y="232306"/>
            <a:ext cx="241765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41C7"/>
              </a:buClr>
              <a:buSzPts val="4000"/>
              <a:buFont typeface="Arial" panose="020B0604020202020204"/>
              <a:buNone/>
            </a:pPr>
            <a:r>
              <a:rPr lang="en-US" sz="4000" b="1" i="0" u="none" strike="noStrike" cap="none">
                <a:solidFill>
                  <a:srgbClr val="8E41C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 + 50 =</a:t>
            </a:r>
            <a:endParaRPr lang="en-US" sz="4000" b="1" i="0" u="none" strike="noStrike" cap="none">
              <a:solidFill>
                <a:srgbClr val="8E41C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41C7"/>
              </a:buClr>
              <a:buSzPts val="4000"/>
              <a:buFont typeface="Arial" panose="020B0604020202020204"/>
              <a:buNone/>
            </a:pPr>
            <a:r>
              <a:rPr lang="en-US" sz="4000" b="1" i="0" u="none" strike="noStrike" cap="none">
                <a:solidFill>
                  <a:srgbClr val="8E41C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80 – 50 =</a:t>
            </a:r>
            <a:endParaRPr lang="en-US" sz="4000" b="1" i="0" u="none" strike="noStrike" cap="none">
              <a:solidFill>
                <a:srgbClr val="8E41C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8E41C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80 </a:t>
            </a:r>
            <a:r>
              <a:rPr lang="en-US" sz="3600" b="1" i="0" u="none" strike="noStrike" cap="none">
                <a:solidFill>
                  <a:srgbClr val="8E41C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 </a:t>
            </a:r>
            <a:r>
              <a:rPr lang="en-US" sz="4000" b="1" i="0" u="none" strike="noStrike" cap="none">
                <a:solidFill>
                  <a:srgbClr val="8E41C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</a:t>
            </a:r>
            <a:r>
              <a:rPr lang="en-US" sz="3600" b="1" i="0" u="none" strike="noStrike" cap="none">
                <a:solidFill>
                  <a:srgbClr val="8E41C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=</a:t>
            </a:r>
            <a:endParaRPr sz="3600" b="0" i="0" u="none" strike="noStrike" cap="none">
              <a:solidFill>
                <a:srgbClr val="8E41C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6" name="Google Shape;1196;p21"/>
          <p:cNvSpPr/>
          <p:nvPr/>
        </p:nvSpPr>
        <p:spPr>
          <a:xfrm>
            <a:off x="6532777" y="2269508"/>
            <a:ext cx="212590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92"/>
              </a:buClr>
              <a:buSzPts val="4000"/>
              <a:buFont typeface="Arial" panose="020B0604020202020204"/>
              <a:buNone/>
            </a:pPr>
            <a:r>
              <a:rPr lang="en-US" sz="4000" b="1" i="0" u="none" strike="noStrike" cap="none">
                <a:solidFill>
                  <a:srgbClr val="00539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86 + 0 =</a:t>
            </a:r>
            <a:endParaRPr lang="en-US" sz="4000" b="1" i="0" u="none" strike="noStrike" cap="none">
              <a:solidFill>
                <a:srgbClr val="00539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92"/>
              </a:buClr>
              <a:buSzPts val="4000"/>
              <a:buFont typeface="Arial" panose="020B0604020202020204"/>
              <a:buNone/>
            </a:pPr>
            <a:r>
              <a:rPr lang="en-US" sz="4000" b="1" i="0" u="none" strike="noStrike" cap="none">
                <a:solidFill>
                  <a:srgbClr val="00539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89 – 9 =</a:t>
            </a:r>
            <a:endParaRPr lang="en-US" sz="4000" b="1" i="0" u="none" strike="noStrike" cap="none">
              <a:solidFill>
                <a:srgbClr val="00539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539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89 </a:t>
            </a:r>
            <a:r>
              <a:rPr lang="en-US" sz="3600" b="1" i="0" u="none" strike="noStrike" cap="none">
                <a:solidFill>
                  <a:srgbClr val="00539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 </a:t>
            </a:r>
            <a:r>
              <a:rPr lang="en-US" sz="4000" b="1" i="0" u="none" strike="noStrike" cap="none">
                <a:solidFill>
                  <a:srgbClr val="00539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</a:t>
            </a:r>
            <a:r>
              <a:rPr lang="en-US" sz="3600" b="1" i="0" u="none" strike="noStrike" cap="none">
                <a:solidFill>
                  <a:srgbClr val="00539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=</a:t>
            </a:r>
            <a:endParaRPr sz="3600" b="0" i="0" u="none" strike="noStrike" cap="none">
              <a:solidFill>
                <a:srgbClr val="00539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7" name="Google Shape;1197;p21"/>
          <p:cNvSpPr/>
          <p:nvPr/>
        </p:nvSpPr>
        <p:spPr>
          <a:xfrm>
            <a:off x="7200852" y="211986"/>
            <a:ext cx="7681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</a:t>
            </a:r>
            <a:endParaRPr sz="1865" b="0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8" name="Google Shape;1198;p21"/>
          <p:cNvSpPr/>
          <p:nvPr/>
        </p:nvSpPr>
        <p:spPr>
          <a:xfrm>
            <a:off x="7200851" y="847859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  <a:endParaRPr sz="1865" b="0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9" name="Google Shape;1199;p21"/>
          <p:cNvSpPr/>
          <p:nvPr/>
        </p:nvSpPr>
        <p:spPr>
          <a:xfrm>
            <a:off x="7150050" y="1453252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</a:t>
            </a:r>
            <a:endParaRPr sz="1865" b="0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0" name="Google Shape;1200;p21"/>
          <p:cNvSpPr/>
          <p:nvPr/>
        </p:nvSpPr>
        <p:spPr>
          <a:xfrm>
            <a:off x="11242506" y="224085"/>
            <a:ext cx="7681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80</a:t>
            </a:r>
            <a:endParaRPr sz="1865" b="0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1" name="Google Shape;1201;p21"/>
          <p:cNvSpPr/>
          <p:nvPr/>
        </p:nvSpPr>
        <p:spPr>
          <a:xfrm>
            <a:off x="11140906" y="843748"/>
            <a:ext cx="7681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</a:t>
            </a:r>
            <a:endParaRPr sz="1865" b="0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2" name="Google Shape;1202;p21"/>
          <p:cNvSpPr/>
          <p:nvPr/>
        </p:nvSpPr>
        <p:spPr>
          <a:xfrm>
            <a:off x="11110426" y="1463411"/>
            <a:ext cx="7681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50</a:t>
            </a:r>
            <a:endParaRPr sz="1865" b="0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3" name="Google Shape;1203;p21"/>
          <p:cNvSpPr/>
          <p:nvPr/>
        </p:nvSpPr>
        <p:spPr>
          <a:xfrm>
            <a:off x="8554081" y="2266356"/>
            <a:ext cx="7681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86</a:t>
            </a:r>
            <a:endParaRPr sz="1865" b="0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4" name="Google Shape;1204;p21"/>
          <p:cNvSpPr/>
          <p:nvPr/>
        </p:nvSpPr>
        <p:spPr>
          <a:xfrm>
            <a:off x="8537426" y="2856556"/>
            <a:ext cx="7681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80</a:t>
            </a:r>
            <a:endParaRPr sz="1865" b="0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5" name="Google Shape;1205;p21"/>
          <p:cNvSpPr/>
          <p:nvPr/>
        </p:nvSpPr>
        <p:spPr>
          <a:xfrm>
            <a:off x="8554081" y="3495978"/>
            <a:ext cx="7681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89</a:t>
            </a:r>
            <a:endParaRPr sz="1865" b="0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22"/>
          <p:cNvSpPr/>
          <p:nvPr/>
        </p:nvSpPr>
        <p:spPr>
          <a:xfrm>
            <a:off x="1022252" y="658840"/>
            <a:ext cx="548640" cy="527538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1" name="Google Shape;1211;p22"/>
          <p:cNvSpPr/>
          <p:nvPr/>
        </p:nvSpPr>
        <p:spPr>
          <a:xfrm>
            <a:off x="1102448" y="654970"/>
            <a:ext cx="4171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</a:t>
            </a:r>
            <a:endParaRPr sz="2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2" name="Google Shape;1212;p22"/>
          <p:cNvSpPr txBox="1"/>
          <p:nvPr/>
        </p:nvSpPr>
        <p:spPr>
          <a:xfrm>
            <a:off x="1818275" y="612106"/>
            <a:ext cx="511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B5D"/>
              </a:buClr>
              <a:buSzPts val="3600"/>
              <a:buFont typeface="Arial" panose="020B0604020202020204"/>
              <a:buNone/>
            </a:pPr>
            <a:r>
              <a:rPr lang="en-US" sz="36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Số?</a:t>
            </a:r>
            <a:endParaRPr lang="en-US" sz="3600" b="1" i="0" u="none" strike="noStrike" cap="none">
              <a:solidFill>
                <a:srgbClr val="E04B5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13" name="Google Shape;1213;p2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07889" y="1676222"/>
            <a:ext cx="4953691" cy="2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2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441776" y="1186378"/>
            <a:ext cx="5839640" cy="3248478"/>
          </a:xfrm>
          <a:prstGeom prst="rect">
            <a:avLst/>
          </a:prstGeom>
          <a:noFill/>
          <a:ln>
            <a:noFill/>
          </a:ln>
        </p:spPr>
      </p:pic>
      <p:sp>
        <p:nvSpPr>
          <p:cNvPr id="1215" name="Google Shape;1215;p22"/>
          <p:cNvSpPr/>
          <p:nvPr/>
        </p:nvSpPr>
        <p:spPr>
          <a:xfrm>
            <a:off x="1063464" y="1729589"/>
            <a:ext cx="505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a)</a:t>
            </a:r>
            <a:endParaRPr sz="2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6" name="Google Shape;1216;p22"/>
          <p:cNvSpPr/>
          <p:nvPr/>
        </p:nvSpPr>
        <p:spPr>
          <a:xfrm>
            <a:off x="5734866" y="1729589"/>
            <a:ext cx="5245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b)</a:t>
            </a:r>
            <a:endParaRPr sz="2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17" name="Google Shape;1217;p2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925653" y="4852641"/>
            <a:ext cx="2008547" cy="141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23"/>
          <p:cNvSpPr/>
          <p:nvPr/>
        </p:nvSpPr>
        <p:spPr>
          <a:xfrm>
            <a:off x="1063464" y="2356914"/>
            <a:ext cx="505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a)</a:t>
            </a:r>
            <a:endParaRPr sz="2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23" name="Google Shape;1223;p23"/>
          <p:cNvGrpSpPr/>
          <p:nvPr/>
        </p:nvGrpSpPr>
        <p:grpSpPr>
          <a:xfrm>
            <a:off x="5570361" y="2057076"/>
            <a:ext cx="822960" cy="822960"/>
            <a:chOff x="5570361" y="1783712"/>
            <a:chExt cx="822960" cy="822960"/>
          </a:xfrm>
        </p:grpSpPr>
        <p:sp>
          <p:nvSpPr>
            <p:cNvPr id="1224" name="Google Shape;1224;p23"/>
            <p:cNvSpPr/>
            <p:nvPr/>
          </p:nvSpPr>
          <p:spPr>
            <a:xfrm>
              <a:off x="5570361" y="1783712"/>
              <a:ext cx="822960" cy="822960"/>
            </a:xfrm>
            <a:prstGeom prst="flowChartConnector">
              <a:avLst/>
            </a:prstGeom>
            <a:solidFill>
              <a:srgbClr val="F8C0D8"/>
            </a:solidFill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5" name="Google Shape;1225;p23"/>
            <p:cNvSpPr/>
            <p:nvPr/>
          </p:nvSpPr>
          <p:spPr>
            <a:xfrm>
              <a:off x="5767595" y="1841249"/>
              <a:ext cx="4764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>
                  <a:solidFill>
                    <a:srgbClr val="2C2C2C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8</a:t>
              </a:r>
              <a:endParaRPr sz="36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1226" name="Google Shape;1226;p23"/>
          <p:cNvCxnSpPr>
            <a:endCxn id="1227" idx="2"/>
          </p:cNvCxnSpPr>
          <p:nvPr/>
        </p:nvCxnSpPr>
        <p:spPr>
          <a:xfrm rot="10800000" flipH="1">
            <a:off x="6365840" y="1984161"/>
            <a:ext cx="822900" cy="353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8" name="Google Shape;1228;p23"/>
          <p:cNvCxnSpPr>
            <a:endCxn id="1229" idx="2"/>
          </p:cNvCxnSpPr>
          <p:nvPr/>
        </p:nvCxnSpPr>
        <p:spPr>
          <a:xfrm>
            <a:off x="6365322" y="2572195"/>
            <a:ext cx="822900" cy="342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7" name="Google Shape;1227;p23"/>
          <p:cNvSpPr/>
          <p:nvPr/>
        </p:nvSpPr>
        <p:spPr>
          <a:xfrm>
            <a:off x="7188740" y="1572681"/>
            <a:ext cx="822960" cy="822960"/>
          </a:xfrm>
          <a:prstGeom prst="flowChartConnector">
            <a:avLst/>
          </a:prstGeom>
          <a:solidFill>
            <a:srgbClr val="BED630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0" name="Google Shape;1230;p23"/>
          <p:cNvSpPr/>
          <p:nvPr/>
        </p:nvSpPr>
        <p:spPr>
          <a:xfrm>
            <a:off x="7376302" y="1625619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</a:t>
            </a:r>
            <a:endParaRPr sz="36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29" name="Google Shape;1229;p23"/>
          <p:cNvSpPr/>
          <p:nvPr/>
        </p:nvSpPr>
        <p:spPr>
          <a:xfrm>
            <a:off x="7188222" y="2503615"/>
            <a:ext cx="822960" cy="822960"/>
          </a:xfrm>
          <a:prstGeom prst="flowChartConnector">
            <a:avLst/>
          </a:prstGeom>
          <a:solidFill>
            <a:srgbClr val="BED630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1" name="Google Shape;1231;p23"/>
          <p:cNvSpPr/>
          <p:nvPr/>
        </p:nvSpPr>
        <p:spPr>
          <a:xfrm>
            <a:off x="7361288" y="2561152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</a:t>
            </a:r>
            <a:endParaRPr sz="36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32" name="Google Shape;1232;p23"/>
          <p:cNvGrpSpPr/>
          <p:nvPr/>
        </p:nvGrpSpPr>
        <p:grpSpPr>
          <a:xfrm>
            <a:off x="8798158" y="2053210"/>
            <a:ext cx="822960" cy="822960"/>
            <a:chOff x="8798158" y="1779846"/>
            <a:chExt cx="822960" cy="822960"/>
          </a:xfrm>
        </p:grpSpPr>
        <p:sp>
          <p:nvSpPr>
            <p:cNvPr id="1233" name="Google Shape;1233;p23"/>
            <p:cNvSpPr/>
            <p:nvPr/>
          </p:nvSpPr>
          <p:spPr>
            <a:xfrm>
              <a:off x="8798158" y="1779846"/>
              <a:ext cx="822960" cy="822960"/>
            </a:xfrm>
            <a:prstGeom prst="flowChartConnector">
              <a:avLst/>
            </a:prstGeom>
            <a:solidFill>
              <a:srgbClr val="BED630"/>
            </a:solidFill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23"/>
            <p:cNvSpPr/>
            <p:nvPr/>
          </p:nvSpPr>
          <p:spPr>
            <a:xfrm>
              <a:off x="8984986" y="1841249"/>
              <a:ext cx="4764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>
                  <a:solidFill>
                    <a:srgbClr val="2C2C2C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3</a:t>
              </a:r>
              <a:endParaRPr sz="36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1235" name="Google Shape;1235;p23"/>
          <p:cNvCxnSpPr>
            <a:endCxn id="1236" idx="2"/>
          </p:cNvCxnSpPr>
          <p:nvPr/>
        </p:nvCxnSpPr>
        <p:spPr>
          <a:xfrm rot="10800000" flipH="1">
            <a:off x="9593624" y="1984161"/>
            <a:ext cx="785700" cy="34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7" name="Google Shape;1237;p23"/>
          <p:cNvCxnSpPr>
            <a:endCxn id="1238" idx="2"/>
          </p:cNvCxnSpPr>
          <p:nvPr/>
        </p:nvCxnSpPr>
        <p:spPr>
          <a:xfrm>
            <a:off x="9593024" y="2568570"/>
            <a:ext cx="786300" cy="338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6" name="Google Shape;1236;p23"/>
          <p:cNvSpPr/>
          <p:nvPr/>
        </p:nvSpPr>
        <p:spPr>
          <a:xfrm>
            <a:off x="10379324" y="1572681"/>
            <a:ext cx="822960" cy="822960"/>
          </a:xfrm>
          <a:prstGeom prst="flowChartConnector">
            <a:avLst/>
          </a:prstGeom>
          <a:solidFill>
            <a:srgbClr val="FFF799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9" name="Google Shape;1239;p23"/>
          <p:cNvSpPr/>
          <p:nvPr/>
        </p:nvSpPr>
        <p:spPr>
          <a:xfrm>
            <a:off x="10566886" y="1625619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  <a:endParaRPr sz="36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8" name="Google Shape;1238;p23"/>
          <p:cNvSpPr/>
          <p:nvPr/>
        </p:nvSpPr>
        <p:spPr>
          <a:xfrm>
            <a:off x="10379324" y="2495790"/>
            <a:ext cx="822960" cy="822960"/>
          </a:xfrm>
          <a:prstGeom prst="flowChartConnector">
            <a:avLst/>
          </a:prstGeom>
          <a:solidFill>
            <a:srgbClr val="FFF799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0" name="Google Shape;1240;p23"/>
          <p:cNvSpPr/>
          <p:nvPr/>
        </p:nvSpPr>
        <p:spPr>
          <a:xfrm>
            <a:off x="10552390" y="2553327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</a:t>
            </a:r>
            <a:endParaRPr sz="36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41" name="Google Shape;1241;p23"/>
          <p:cNvGrpSpPr/>
          <p:nvPr/>
        </p:nvGrpSpPr>
        <p:grpSpPr>
          <a:xfrm>
            <a:off x="7188222" y="4100689"/>
            <a:ext cx="822960" cy="822960"/>
            <a:chOff x="7188222" y="3827325"/>
            <a:chExt cx="822960" cy="822960"/>
          </a:xfrm>
        </p:grpSpPr>
        <p:sp>
          <p:nvSpPr>
            <p:cNvPr id="1242" name="Google Shape;1242;p23"/>
            <p:cNvSpPr/>
            <p:nvPr/>
          </p:nvSpPr>
          <p:spPr>
            <a:xfrm>
              <a:off x="7188222" y="3827325"/>
              <a:ext cx="822960" cy="822960"/>
            </a:xfrm>
            <a:prstGeom prst="flowChartConnector">
              <a:avLst/>
            </a:prstGeom>
            <a:solidFill>
              <a:srgbClr val="BED630"/>
            </a:solidFill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3" name="Google Shape;1243;p23"/>
            <p:cNvSpPr/>
            <p:nvPr/>
          </p:nvSpPr>
          <p:spPr>
            <a:xfrm>
              <a:off x="7385456" y="3884862"/>
              <a:ext cx="4764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>
                  <a:solidFill>
                    <a:srgbClr val="2C2C2C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5</a:t>
              </a:r>
              <a:endParaRPr sz="36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1244" name="Google Shape;1244;p23"/>
          <p:cNvCxnSpPr>
            <a:endCxn id="1245" idx="2"/>
          </p:cNvCxnSpPr>
          <p:nvPr/>
        </p:nvCxnSpPr>
        <p:spPr>
          <a:xfrm rot="10800000" flipH="1">
            <a:off x="7983688" y="4031640"/>
            <a:ext cx="785700" cy="34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46" name="Google Shape;1246;p23"/>
          <p:cNvCxnSpPr>
            <a:endCxn id="1247" idx="2"/>
          </p:cNvCxnSpPr>
          <p:nvPr/>
        </p:nvCxnSpPr>
        <p:spPr>
          <a:xfrm>
            <a:off x="7983088" y="4616049"/>
            <a:ext cx="786300" cy="338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5" name="Google Shape;1245;p23"/>
          <p:cNvSpPr/>
          <p:nvPr/>
        </p:nvSpPr>
        <p:spPr>
          <a:xfrm>
            <a:off x="8769388" y="3620160"/>
            <a:ext cx="822960" cy="822960"/>
          </a:xfrm>
          <a:prstGeom prst="flowChartConnector">
            <a:avLst/>
          </a:prstGeom>
          <a:solidFill>
            <a:srgbClr val="FFF799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8" name="Google Shape;1248;p23"/>
          <p:cNvSpPr/>
          <p:nvPr/>
        </p:nvSpPr>
        <p:spPr>
          <a:xfrm>
            <a:off x="8956950" y="3673098"/>
            <a:ext cx="4764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</a:t>
            </a:r>
            <a:endParaRPr sz="36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7" name="Google Shape;1247;p23"/>
          <p:cNvSpPr/>
          <p:nvPr/>
        </p:nvSpPr>
        <p:spPr>
          <a:xfrm>
            <a:off x="8769388" y="4543269"/>
            <a:ext cx="822960" cy="822960"/>
          </a:xfrm>
          <a:prstGeom prst="flowChartConnector">
            <a:avLst/>
          </a:prstGeom>
          <a:solidFill>
            <a:srgbClr val="FFF799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9" name="Google Shape;1249;p23"/>
          <p:cNvSpPr/>
          <p:nvPr/>
        </p:nvSpPr>
        <p:spPr>
          <a:xfrm>
            <a:off x="8942454" y="4600806"/>
            <a:ext cx="4972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sz="3600" b="0" i="0" u="none" strike="noStrike" cap="none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0" name="Google Shape;1250;p23"/>
          <p:cNvSpPr/>
          <p:nvPr/>
        </p:nvSpPr>
        <p:spPr>
          <a:xfrm>
            <a:off x="8972868" y="4662361"/>
            <a:ext cx="417102" cy="584775"/>
          </a:xfrm>
          <a:prstGeom prst="rect">
            <a:avLst/>
          </a:prstGeom>
          <a:solidFill>
            <a:srgbClr val="FFF7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</a:t>
            </a:r>
            <a:endParaRPr sz="2800" b="0" i="0" u="none" strike="noStrike" cap="none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1" name="Google Shape;1251;p23"/>
          <p:cNvSpPr/>
          <p:nvPr/>
        </p:nvSpPr>
        <p:spPr>
          <a:xfrm>
            <a:off x="1022252" y="658840"/>
            <a:ext cx="548640" cy="527538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2" name="Google Shape;1252;p23"/>
          <p:cNvSpPr/>
          <p:nvPr/>
        </p:nvSpPr>
        <p:spPr>
          <a:xfrm>
            <a:off x="1102448" y="654970"/>
            <a:ext cx="4171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</a:t>
            </a:r>
            <a:endParaRPr sz="2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3" name="Google Shape;1253;p23"/>
          <p:cNvSpPr txBox="1"/>
          <p:nvPr/>
        </p:nvSpPr>
        <p:spPr>
          <a:xfrm>
            <a:off x="1938104" y="654970"/>
            <a:ext cx="511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B5D"/>
              </a:buClr>
              <a:buSzPts val="3600"/>
              <a:buFont typeface="Arial" panose="020B0604020202020204"/>
              <a:buNone/>
            </a:pPr>
            <a:r>
              <a:rPr lang="en-US" sz="36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Số?</a:t>
            </a:r>
            <a:endParaRPr lang="en-US" sz="3600" b="1" i="0" u="none" strike="noStrike" cap="none">
              <a:solidFill>
                <a:srgbClr val="E04B5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54" name="Google Shape;1254;p2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085934" y="2375606"/>
            <a:ext cx="4418338" cy="2727181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p23"/>
          <p:cNvSpPr/>
          <p:nvPr/>
        </p:nvSpPr>
        <p:spPr>
          <a:xfrm>
            <a:off x="4496067" y="4053449"/>
            <a:ext cx="527709" cy="830997"/>
          </a:xfrm>
          <a:prstGeom prst="rect">
            <a:avLst/>
          </a:prstGeom>
          <a:solidFill>
            <a:srgbClr val="FFF7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</a:t>
            </a:r>
            <a:endParaRPr sz="4400" b="0" i="0" u="none" strike="noStrike" cap="none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0" name="Google Shape;1260;p24"/>
          <p:cNvGrpSpPr/>
          <p:nvPr/>
        </p:nvGrpSpPr>
        <p:grpSpPr>
          <a:xfrm>
            <a:off x="2761488" y="1762326"/>
            <a:ext cx="7148286" cy="3900858"/>
            <a:chOff x="-2270542" y="1524827"/>
            <a:chExt cx="7062518" cy="3609848"/>
          </a:xfrm>
        </p:grpSpPr>
        <p:sp>
          <p:nvSpPr>
            <p:cNvPr id="1261" name="Google Shape;1261;p24"/>
            <p:cNvSpPr/>
            <p:nvPr/>
          </p:nvSpPr>
          <p:spPr>
            <a:xfrm>
              <a:off x="477383" y="1524827"/>
              <a:ext cx="1783557" cy="903767"/>
            </a:xfrm>
            <a:prstGeom prst="rect">
              <a:avLst/>
            </a:prstGeom>
            <a:solidFill>
              <a:srgbClr val="FFF799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>
                  <a:solidFill>
                    <a:srgbClr val="2C2C2C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10</a:t>
              </a:r>
              <a:endParaRPr sz="5400" b="1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2" name="Google Shape;1262;p24"/>
            <p:cNvSpPr/>
            <p:nvPr/>
          </p:nvSpPr>
          <p:spPr>
            <a:xfrm>
              <a:off x="1289134" y="2432998"/>
              <a:ext cx="1783557" cy="903767"/>
            </a:xfrm>
            <a:prstGeom prst="rect">
              <a:avLst/>
            </a:prstGeom>
            <a:solidFill>
              <a:srgbClr val="F069A7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>
                  <a:solidFill>
                    <a:srgbClr val="2C2C2C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4</a:t>
              </a:r>
              <a:endParaRPr lang="en-US" sz="5400" b="1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3" name="Google Shape;1263;p24"/>
            <p:cNvSpPr/>
            <p:nvPr/>
          </p:nvSpPr>
          <p:spPr>
            <a:xfrm>
              <a:off x="-486985" y="2428594"/>
              <a:ext cx="1783557" cy="903767"/>
            </a:xfrm>
            <a:prstGeom prst="rect">
              <a:avLst/>
            </a:prstGeom>
            <a:solidFill>
              <a:srgbClr val="F069A7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>
                  <a:solidFill>
                    <a:srgbClr val="2C2C2C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6</a:t>
              </a:r>
              <a:endParaRPr lang="en-US" sz="5400" b="1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4" name="Google Shape;1264;p24"/>
            <p:cNvSpPr/>
            <p:nvPr/>
          </p:nvSpPr>
          <p:spPr>
            <a:xfrm>
              <a:off x="-1364301" y="3332361"/>
              <a:ext cx="1783557" cy="903767"/>
            </a:xfrm>
            <a:prstGeom prst="rect">
              <a:avLst/>
            </a:prstGeom>
            <a:solidFill>
              <a:srgbClr val="FCAB1B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>
                  <a:solidFill>
                    <a:srgbClr val="2C2C2C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5</a:t>
              </a:r>
              <a:endParaRPr lang="en-US" sz="5400" b="1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5" name="Google Shape;1265;p24"/>
            <p:cNvSpPr/>
            <p:nvPr/>
          </p:nvSpPr>
          <p:spPr>
            <a:xfrm>
              <a:off x="382893" y="3332360"/>
              <a:ext cx="1783557" cy="903767"/>
            </a:xfrm>
            <a:prstGeom prst="rect">
              <a:avLst/>
            </a:prstGeom>
            <a:solidFill>
              <a:srgbClr val="FCAB1B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0" i="0" u="none" strike="noStrike" cap="none">
                  <a:solidFill>
                    <a:srgbClr val="0070C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sz="4800" b="0" i="0" u="none" strike="noStrike" cap="none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6" name="Google Shape;1266;p24"/>
            <p:cNvSpPr/>
            <p:nvPr/>
          </p:nvSpPr>
          <p:spPr>
            <a:xfrm>
              <a:off x="2130087" y="3332359"/>
              <a:ext cx="1783557" cy="903767"/>
            </a:xfrm>
            <a:prstGeom prst="rect">
              <a:avLst/>
            </a:prstGeom>
            <a:solidFill>
              <a:srgbClr val="FCAB1B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0" i="0" u="none" strike="noStrike" cap="none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sz="4800" b="0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7" name="Google Shape;1267;p24"/>
            <p:cNvSpPr/>
            <p:nvPr/>
          </p:nvSpPr>
          <p:spPr>
            <a:xfrm>
              <a:off x="-2270542" y="4230908"/>
              <a:ext cx="1783557" cy="903767"/>
            </a:xfrm>
            <a:prstGeom prst="rect">
              <a:avLst/>
            </a:prstGeom>
            <a:solidFill>
              <a:srgbClr val="AAE1FA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>
                  <a:solidFill>
                    <a:srgbClr val="2C2C2C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4</a:t>
              </a:r>
              <a:endParaRPr lang="en-US" sz="5400" b="1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8" name="Google Shape;1268;p24"/>
            <p:cNvSpPr/>
            <p:nvPr/>
          </p:nvSpPr>
          <p:spPr>
            <a:xfrm>
              <a:off x="-523348" y="4230907"/>
              <a:ext cx="1783557" cy="903767"/>
            </a:xfrm>
            <a:prstGeom prst="rect">
              <a:avLst/>
            </a:prstGeom>
            <a:solidFill>
              <a:srgbClr val="AAE1FA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0" i="0" u="none" strike="noStrike" cap="none">
                  <a:solidFill>
                    <a:srgbClr val="0070C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sz="4800" b="0" i="0" u="none" strike="noStrike" cap="none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9" name="Google Shape;1269;p24"/>
            <p:cNvSpPr/>
            <p:nvPr/>
          </p:nvSpPr>
          <p:spPr>
            <a:xfrm>
              <a:off x="1223846" y="4230906"/>
              <a:ext cx="1783557" cy="903767"/>
            </a:xfrm>
            <a:prstGeom prst="rect">
              <a:avLst/>
            </a:prstGeom>
            <a:solidFill>
              <a:srgbClr val="AAE1FA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0" i="0" u="none" strike="noStrike" cap="none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sz="4800" b="0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0" name="Google Shape;1270;p24"/>
            <p:cNvSpPr/>
            <p:nvPr/>
          </p:nvSpPr>
          <p:spPr>
            <a:xfrm>
              <a:off x="3008419" y="4230905"/>
              <a:ext cx="1783557" cy="903767"/>
            </a:xfrm>
            <a:prstGeom prst="rect">
              <a:avLst/>
            </a:prstGeom>
            <a:solidFill>
              <a:srgbClr val="AAE1FA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0" i="0" u="none" strike="noStrike" cap="none">
                  <a:solidFill>
                    <a:srgbClr val="00B05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sz="4800" b="0" i="0" u="none" strike="noStrike" cap="none">
                <a:solidFill>
                  <a:srgbClr val="00B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71" name="Google Shape;1271;p24"/>
          <p:cNvSpPr/>
          <p:nvPr/>
        </p:nvSpPr>
        <p:spPr>
          <a:xfrm>
            <a:off x="2119796" y="1995403"/>
            <a:ext cx="5421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b)</a:t>
            </a:r>
            <a:endParaRPr sz="2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2" name="Google Shape;1272;p24"/>
          <p:cNvSpPr/>
          <p:nvPr/>
        </p:nvSpPr>
        <p:spPr>
          <a:xfrm>
            <a:off x="1022252" y="658840"/>
            <a:ext cx="548640" cy="527538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3" name="Google Shape;1273;p24"/>
          <p:cNvSpPr/>
          <p:nvPr/>
        </p:nvSpPr>
        <p:spPr>
          <a:xfrm>
            <a:off x="1102448" y="654970"/>
            <a:ext cx="4171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</a:t>
            </a:r>
            <a:endParaRPr sz="2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4" name="Google Shape;1274;p24"/>
          <p:cNvSpPr txBox="1"/>
          <p:nvPr/>
        </p:nvSpPr>
        <p:spPr>
          <a:xfrm>
            <a:off x="1818275" y="612106"/>
            <a:ext cx="511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B5D"/>
              </a:buClr>
              <a:buSzPts val="3600"/>
              <a:buFont typeface="Arial" panose="020B0604020202020204"/>
              <a:buNone/>
            </a:pPr>
            <a:r>
              <a:rPr lang="en-US" sz="36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Số?</a:t>
            </a:r>
            <a:endParaRPr lang="en-US" sz="3600" b="1" i="0" u="none" strike="noStrike" cap="none">
              <a:solidFill>
                <a:srgbClr val="E04B5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5" name="Google Shape;1275;p24"/>
          <p:cNvSpPr/>
          <p:nvPr/>
        </p:nvSpPr>
        <p:spPr>
          <a:xfrm>
            <a:off x="6103768" y="3753770"/>
            <a:ext cx="569387" cy="923330"/>
          </a:xfrm>
          <a:prstGeom prst="rect">
            <a:avLst/>
          </a:prstGeom>
          <a:solidFill>
            <a:srgbClr val="FCAB1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</a:t>
            </a:r>
            <a:endParaRPr sz="4800" b="0" i="0" u="none" strike="noStrike" cap="none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6" name="Google Shape;1276;p24"/>
          <p:cNvSpPr/>
          <p:nvPr/>
        </p:nvSpPr>
        <p:spPr>
          <a:xfrm>
            <a:off x="7869144" y="3753770"/>
            <a:ext cx="569387" cy="923330"/>
          </a:xfrm>
          <a:prstGeom prst="rect">
            <a:avLst/>
          </a:prstGeom>
          <a:solidFill>
            <a:srgbClr val="FCAB1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</a:t>
            </a:r>
            <a:endParaRPr sz="4800" b="0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7" name="Google Shape;1277;p24"/>
          <p:cNvSpPr/>
          <p:nvPr/>
        </p:nvSpPr>
        <p:spPr>
          <a:xfrm>
            <a:off x="5196011" y="4723715"/>
            <a:ext cx="569387" cy="923330"/>
          </a:xfrm>
          <a:prstGeom prst="rect">
            <a:avLst/>
          </a:prstGeom>
          <a:solidFill>
            <a:srgbClr val="AAE1F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</a:t>
            </a:r>
            <a:endParaRPr sz="4800" b="0" i="0" u="none" strike="noStrike" cap="none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8" name="Google Shape;1278;p24"/>
          <p:cNvSpPr/>
          <p:nvPr/>
        </p:nvSpPr>
        <p:spPr>
          <a:xfrm>
            <a:off x="6984597" y="4707560"/>
            <a:ext cx="569387" cy="923330"/>
          </a:xfrm>
          <a:prstGeom prst="rect">
            <a:avLst/>
          </a:prstGeom>
          <a:solidFill>
            <a:srgbClr val="AAE1F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</a:t>
            </a:r>
            <a:endParaRPr sz="4800" b="0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9" name="Google Shape;1279;p24"/>
          <p:cNvSpPr/>
          <p:nvPr/>
        </p:nvSpPr>
        <p:spPr>
          <a:xfrm>
            <a:off x="8713834" y="4711667"/>
            <a:ext cx="569387" cy="923330"/>
          </a:xfrm>
          <a:prstGeom prst="rect">
            <a:avLst/>
          </a:prstGeom>
          <a:solidFill>
            <a:srgbClr val="AAE1F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B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</a:t>
            </a:r>
            <a:endParaRPr sz="4800" b="0" i="0" u="none" strike="noStrike" cap="none">
              <a:solidFill>
                <a:srgbClr val="00B05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25"/>
          <p:cNvSpPr/>
          <p:nvPr/>
        </p:nvSpPr>
        <p:spPr>
          <a:xfrm>
            <a:off x="2540664" y="2552129"/>
            <a:ext cx="1746913" cy="1064527"/>
          </a:xfrm>
          <a:prstGeom prst="roundRect">
            <a:avLst>
              <a:gd name="adj" fmla="val 16667"/>
            </a:avLst>
          </a:prstGeom>
          <a:solidFill>
            <a:srgbClr val="E0FFC1"/>
          </a:solidFill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70</a:t>
            </a:r>
            <a:endParaRPr sz="60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5" name="Google Shape;1285;p25"/>
          <p:cNvSpPr/>
          <p:nvPr/>
        </p:nvSpPr>
        <p:spPr>
          <a:xfrm>
            <a:off x="1022252" y="658840"/>
            <a:ext cx="548640" cy="527538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6" name="Google Shape;1286;p25"/>
          <p:cNvSpPr/>
          <p:nvPr/>
        </p:nvSpPr>
        <p:spPr>
          <a:xfrm>
            <a:off x="1102448" y="654970"/>
            <a:ext cx="4171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</a:t>
            </a:r>
            <a:endParaRPr sz="2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7" name="Google Shape;1287;p25"/>
          <p:cNvSpPr txBox="1"/>
          <p:nvPr/>
        </p:nvSpPr>
        <p:spPr>
          <a:xfrm>
            <a:off x="1818275" y="612106"/>
            <a:ext cx="511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B5D"/>
              </a:buClr>
              <a:buSzPts val="3600"/>
              <a:buFont typeface="Arial" panose="020B0604020202020204"/>
              <a:buNone/>
            </a:pPr>
            <a:r>
              <a:rPr lang="en-US" sz="36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Số?</a:t>
            </a:r>
            <a:endParaRPr lang="en-US" sz="3600" b="1" i="0" u="none" strike="noStrike" cap="none">
              <a:solidFill>
                <a:srgbClr val="E04B5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8" name="Google Shape;1288;p25"/>
          <p:cNvSpPr/>
          <p:nvPr/>
        </p:nvSpPr>
        <p:spPr>
          <a:xfrm>
            <a:off x="1765016" y="3616656"/>
            <a:ext cx="1746913" cy="1064527"/>
          </a:xfrm>
          <a:prstGeom prst="roundRect">
            <a:avLst>
              <a:gd name="adj" fmla="val 16667"/>
            </a:avLst>
          </a:prstGeom>
          <a:solidFill>
            <a:srgbClr val="E0FFC1"/>
          </a:solidFill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</a:t>
            </a:r>
            <a:endParaRPr sz="60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9" name="Google Shape;1289;p25"/>
          <p:cNvSpPr/>
          <p:nvPr/>
        </p:nvSpPr>
        <p:spPr>
          <a:xfrm>
            <a:off x="3511929" y="3616655"/>
            <a:ext cx="1746913" cy="1064527"/>
          </a:xfrm>
          <a:prstGeom prst="roundRect">
            <a:avLst>
              <a:gd name="adj" fmla="val 16667"/>
            </a:avLst>
          </a:prstGeom>
          <a:solidFill>
            <a:srgbClr val="E0FFC1"/>
          </a:solidFill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sz="6000" b="0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90" name="Google Shape;1290;p25"/>
          <p:cNvGrpSpPr/>
          <p:nvPr/>
        </p:nvGrpSpPr>
        <p:grpSpPr>
          <a:xfrm>
            <a:off x="6643838" y="2940305"/>
            <a:ext cx="1097280" cy="1097280"/>
            <a:chOff x="5235063" y="1646552"/>
            <a:chExt cx="1097280" cy="1097280"/>
          </a:xfrm>
        </p:grpSpPr>
        <p:sp>
          <p:nvSpPr>
            <p:cNvPr id="1291" name="Google Shape;1291;p25"/>
            <p:cNvSpPr/>
            <p:nvPr/>
          </p:nvSpPr>
          <p:spPr>
            <a:xfrm>
              <a:off x="5235063" y="1646552"/>
              <a:ext cx="1097280" cy="1097280"/>
            </a:xfrm>
            <a:prstGeom prst="flowChartConnector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2" name="Google Shape;1292;p25"/>
            <p:cNvSpPr/>
            <p:nvPr/>
          </p:nvSpPr>
          <p:spPr>
            <a:xfrm>
              <a:off x="5314619" y="1752397"/>
              <a:ext cx="97013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>
                  <a:solidFill>
                    <a:srgbClr val="2C2C2C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70</a:t>
              </a:r>
              <a:endParaRPr sz="48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1293" name="Google Shape;1293;p25"/>
          <p:cNvCxnSpPr>
            <a:endCxn id="1294" idx="2"/>
          </p:cNvCxnSpPr>
          <p:nvPr/>
        </p:nvCxnSpPr>
        <p:spPr>
          <a:xfrm rot="10800000" flipH="1">
            <a:off x="7741097" y="2743504"/>
            <a:ext cx="855900" cy="585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5" name="Google Shape;1295;p25"/>
          <p:cNvCxnSpPr>
            <a:endCxn id="1296" idx="2"/>
          </p:cNvCxnSpPr>
          <p:nvPr/>
        </p:nvCxnSpPr>
        <p:spPr>
          <a:xfrm>
            <a:off x="7735697" y="3663516"/>
            <a:ext cx="861300" cy="599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4" name="Google Shape;1294;p25"/>
          <p:cNvSpPr/>
          <p:nvPr/>
        </p:nvSpPr>
        <p:spPr>
          <a:xfrm>
            <a:off x="8596997" y="2194864"/>
            <a:ext cx="1097280" cy="1097280"/>
          </a:xfrm>
          <a:prstGeom prst="flowChartConnector">
            <a:avLst/>
          </a:prstGeom>
          <a:solidFill>
            <a:schemeClr val="lt1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7" name="Google Shape;1297;p25"/>
          <p:cNvSpPr/>
          <p:nvPr/>
        </p:nvSpPr>
        <p:spPr>
          <a:xfrm>
            <a:off x="8698156" y="2316442"/>
            <a:ext cx="97013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</a:t>
            </a:r>
            <a:endParaRPr sz="5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6" name="Google Shape;1296;p25"/>
          <p:cNvSpPr/>
          <p:nvPr/>
        </p:nvSpPr>
        <p:spPr>
          <a:xfrm>
            <a:off x="8596997" y="3713976"/>
            <a:ext cx="1097280" cy="1097280"/>
          </a:xfrm>
          <a:prstGeom prst="flowChartConnector">
            <a:avLst/>
          </a:prstGeom>
          <a:solidFill>
            <a:schemeClr val="lt1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8" name="Google Shape;1298;p25"/>
          <p:cNvSpPr/>
          <p:nvPr/>
        </p:nvSpPr>
        <p:spPr>
          <a:xfrm>
            <a:off x="8883489" y="3797046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sz="5400" b="0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9" name="Google Shape;1299;p25"/>
          <p:cNvSpPr/>
          <p:nvPr/>
        </p:nvSpPr>
        <p:spPr>
          <a:xfrm>
            <a:off x="8668583" y="3797046"/>
            <a:ext cx="97013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40</a:t>
            </a:r>
            <a:endParaRPr sz="54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0" name="Google Shape;1300;p25"/>
          <p:cNvSpPr/>
          <p:nvPr/>
        </p:nvSpPr>
        <p:spPr>
          <a:xfrm>
            <a:off x="3837019" y="3641086"/>
            <a:ext cx="1059906" cy="1015663"/>
          </a:xfrm>
          <a:prstGeom prst="rect">
            <a:avLst/>
          </a:prstGeom>
          <a:solidFill>
            <a:srgbClr val="E0FFC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40</a:t>
            </a:r>
            <a:endParaRPr sz="6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1" name="Google Shape;1301;p25"/>
          <p:cNvSpPr/>
          <p:nvPr/>
        </p:nvSpPr>
        <p:spPr>
          <a:xfrm>
            <a:off x="1765016" y="1373534"/>
            <a:ext cx="12618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CAB1B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Mẫu:</a:t>
            </a:r>
            <a:endParaRPr sz="3600" b="1" i="0" u="none" strike="noStrike" cap="none">
              <a:solidFill>
                <a:srgbClr val="FCAB1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6"/>
          <p:cNvSpPr/>
          <p:nvPr/>
        </p:nvSpPr>
        <p:spPr>
          <a:xfrm>
            <a:off x="1022252" y="658840"/>
            <a:ext cx="548640" cy="527538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7" name="Google Shape;1307;p26"/>
          <p:cNvSpPr/>
          <p:nvPr/>
        </p:nvSpPr>
        <p:spPr>
          <a:xfrm>
            <a:off x="1102448" y="654970"/>
            <a:ext cx="4171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</a:t>
            </a:r>
            <a:endParaRPr sz="2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8" name="Google Shape;1308;p26"/>
          <p:cNvSpPr txBox="1"/>
          <p:nvPr/>
        </p:nvSpPr>
        <p:spPr>
          <a:xfrm>
            <a:off x="1818276" y="612106"/>
            <a:ext cx="14571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4B5D"/>
              </a:buClr>
              <a:buSzPts val="3600"/>
              <a:buFont typeface="Arial" panose="020B0604020202020204"/>
              <a:buNone/>
            </a:pPr>
            <a:r>
              <a:rPr lang="en-US" sz="36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Số?</a:t>
            </a:r>
            <a:endParaRPr lang="en-US" sz="3600" b="1" i="0" u="none" strike="noStrike" cap="none">
              <a:solidFill>
                <a:srgbClr val="E04B5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09" name="Google Shape;1309;p26"/>
          <p:cNvGrpSpPr/>
          <p:nvPr/>
        </p:nvGrpSpPr>
        <p:grpSpPr>
          <a:xfrm>
            <a:off x="1199528" y="1815150"/>
            <a:ext cx="3413415" cy="2129054"/>
            <a:chOff x="1199529" y="1815149"/>
            <a:chExt cx="2474984" cy="1637735"/>
          </a:xfrm>
        </p:grpSpPr>
        <p:sp>
          <p:nvSpPr>
            <p:cNvPr id="1310" name="Google Shape;1310;p26"/>
            <p:cNvSpPr/>
            <p:nvPr/>
          </p:nvSpPr>
          <p:spPr>
            <a:xfrm>
              <a:off x="1818275" y="1815149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2C2C2C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50</a:t>
              </a:r>
              <a:endParaRPr sz="5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1199529" y="263401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2C2C2C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20</a:t>
              </a:r>
              <a:endParaRPr sz="5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2437021" y="263401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sz="5400" b="0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3" name="Google Shape;1313;p26"/>
          <p:cNvGrpSpPr/>
          <p:nvPr/>
        </p:nvGrpSpPr>
        <p:grpSpPr>
          <a:xfrm>
            <a:off x="7179524" y="1815148"/>
            <a:ext cx="3465730" cy="2129056"/>
            <a:chOff x="7479774" y="1815148"/>
            <a:chExt cx="2474983" cy="1637735"/>
          </a:xfrm>
        </p:grpSpPr>
        <p:sp>
          <p:nvSpPr>
            <p:cNvPr id="1314" name="Google Shape;1314;p26"/>
            <p:cNvSpPr/>
            <p:nvPr/>
          </p:nvSpPr>
          <p:spPr>
            <a:xfrm>
              <a:off x="8098520" y="1815148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FFAB9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2C2C2C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60</a:t>
              </a:r>
              <a:endParaRPr sz="5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7479774" y="2634016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FFAB9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lang="en-US" sz="5400" b="0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8717266" y="2634016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FFAB9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2C2C2C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40</a:t>
              </a:r>
              <a:endParaRPr sz="5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7" name="Google Shape;1317;p26"/>
          <p:cNvGrpSpPr/>
          <p:nvPr/>
        </p:nvGrpSpPr>
        <p:grpSpPr>
          <a:xfrm>
            <a:off x="4165643" y="3944204"/>
            <a:ext cx="3465730" cy="2129056"/>
            <a:chOff x="7479774" y="1815148"/>
            <a:chExt cx="2474983" cy="1637735"/>
          </a:xfrm>
        </p:grpSpPr>
        <p:sp>
          <p:nvSpPr>
            <p:cNvPr id="1318" name="Google Shape;1318;p26"/>
            <p:cNvSpPr/>
            <p:nvPr/>
          </p:nvSpPr>
          <p:spPr>
            <a:xfrm>
              <a:off x="8098520" y="1815148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C9A4E4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2C2C2C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90</a:t>
              </a:r>
              <a:endParaRPr sz="5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7479774" y="2634016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C9A4E4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2C2C2C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90</a:t>
              </a:r>
              <a:endParaRPr sz="5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8717266" y="2634016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C9A4E4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sz="5400" b="0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321" name="Google Shape;1321;p2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 flipH="1">
            <a:off x="687260" y="4469091"/>
            <a:ext cx="1851224" cy="185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2" name="Google Shape;1322;p26"/>
          <p:cNvSpPr/>
          <p:nvPr/>
        </p:nvSpPr>
        <p:spPr>
          <a:xfrm>
            <a:off x="3230377" y="2904108"/>
            <a:ext cx="1059906" cy="1015663"/>
          </a:xfrm>
          <a:prstGeom prst="rect">
            <a:avLst/>
          </a:prstGeom>
          <a:solidFill>
            <a:srgbClr val="C5E8E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</a:t>
            </a:r>
            <a:endParaRPr sz="6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3" name="Google Shape;1323;p26"/>
          <p:cNvSpPr/>
          <p:nvPr/>
        </p:nvSpPr>
        <p:spPr>
          <a:xfrm>
            <a:off x="7529651" y="2904108"/>
            <a:ext cx="1059906" cy="1015663"/>
          </a:xfrm>
          <a:prstGeom prst="rect">
            <a:avLst/>
          </a:prstGeom>
          <a:solidFill>
            <a:srgbClr val="FFFAB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20</a:t>
            </a:r>
            <a:endParaRPr sz="6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4" name="Google Shape;1324;p26"/>
          <p:cNvSpPr/>
          <p:nvPr/>
        </p:nvSpPr>
        <p:spPr>
          <a:xfrm>
            <a:off x="6453798" y="5033164"/>
            <a:ext cx="622286" cy="1015663"/>
          </a:xfrm>
          <a:prstGeom prst="rect">
            <a:avLst/>
          </a:prstGeom>
          <a:solidFill>
            <a:srgbClr val="C9A4E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</a:t>
            </a:r>
            <a:endParaRPr sz="6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27"/>
          <p:cNvSpPr/>
          <p:nvPr/>
        </p:nvSpPr>
        <p:spPr>
          <a:xfrm>
            <a:off x="1022252" y="658840"/>
            <a:ext cx="548640" cy="527538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0" name="Google Shape;1330;p27"/>
          <p:cNvSpPr/>
          <p:nvPr/>
        </p:nvSpPr>
        <p:spPr>
          <a:xfrm>
            <a:off x="1102448" y="654970"/>
            <a:ext cx="4171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</a:t>
            </a:r>
            <a:endParaRPr sz="2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1" name="Google Shape;1331;p27"/>
          <p:cNvSpPr txBox="1"/>
          <p:nvPr/>
        </p:nvSpPr>
        <p:spPr>
          <a:xfrm>
            <a:off x="1818276" y="612106"/>
            <a:ext cx="60428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Tính để tìm bó cỏ cho bò</a:t>
            </a:r>
            <a:endParaRPr sz="3600" b="1" i="0" u="none" strike="noStrike" cap="none">
              <a:solidFill>
                <a:srgbClr val="E04B5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32" name="Google Shape;1332;p2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66407" y="1559536"/>
            <a:ext cx="10487393" cy="4639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3" name="Google Shape;1333;p27"/>
          <p:cNvCxnSpPr/>
          <p:nvPr/>
        </p:nvCxnSpPr>
        <p:spPr>
          <a:xfrm>
            <a:off x="4144710" y="4315627"/>
            <a:ext cx="1734900" cy="1205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34" name="Google Shape;1334;p27"/>
          <p:cNvCxnSpPr/>
          <p:nvPr/>
        </p:nvCxnSpPr>
        <p:spPr>
          <a:xfrm rot="5400000" flipH="1">
            <a:off x="3425666" y="3291200"/>
            <a:ext cx="677400" cy="538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35" name="Google Shape;1335;p27"/>
          <p:cNvCxnSpPr/>
          <p:nvPr/>
        </p:nvCxnSpPr>
        <p:spPr>
          <a:xfrm rot="-5400000">
            <a:off x="6962985" y="3300614"/>
            <a:ext cx="601800" cy="444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36" name="Google Shape;1336;p27"/>
          <p:cNvCxnSpPr/>
          <p:nvPr/>
        </p:nvCxnSpPr>
        <p:spPr>
          <a:xfrm>
            <a:off x="7041735" y="4124762"/>
            <a:ext cx="888900" cy="79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37" name="Google Shape;1337;p27"/>
          <p:cNvCxnSpPr/>
          <p:nvPr/>
        </p:nvCxnSpPr>
        <p:spPr>
          <a:xfrm flipH="1">
            <a:off x="4443921" y="4076344"/>
            <a:ext cx="2221800" cy="1161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" name="Google Shape;1342;p28"/>
          <p:cNvPicPr preferRelativeResize="0"/>
          <p:nvPr/>
        </p:nvPicPr>
        <p:blipFill rotWithShape="1">
          <a:blip r:embed="rId1"/>
          <a:srcRect l="21220" t="37161" r="57533" b="27029"/>
          <a:stretch>
            <a:fillRect/>
          </a:stretch>
        </p:blipFill>
        <p:spPr>
          <a:xfrm>
            <a:off x="2286120" y="1904541"/>
            <a:ext cx="2346687" cy="1749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28"/>
          <p:cNvPicPr preferRelativeResize="0"/>
          <p:nvPr/>
        </p:nvPicPr>
        <p:blipFill rotWithShape="1">
          <a:blip r:embed="rId2"/>
          <a:srcRect l="44742" t="31901" r="35179" b="32289"/>
          <a:stretch>
            <a:fillRect/>
          </a:stretch>
        </p:blipFill>
        <p:spPr>
          <a:xfrm>
            <a:off x="7700697" y="1325063"/>
            <a:ext cx="2342244" cy="1848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28"/>
          <p:cNvPicPr preferRelativeResize="0"/>
          <p:nvPr/>
        </p:nvPicPr>
        <p:blipFill rotWithShape="1">
          <a:blip r:embed="rId3"/>
          <a:srcRect l="3404" t="16354" r="63070" b="56162"/>
          <a:stretch>
            <a:fillRect/>
          </a:stretch>
        </p:blipFill>
        <p:spPr>
          <a:xfrm>
            <a:off x="853539" y="4696165"/>
            <a:ext cx="4012282" cy="145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28"/>
          <p:cNvPicPr preferRelativeResize="0"/>
          <p:nvPr/>
        </p:nvPicPr>
        <p:blipFill rotWithShape="1">
          <a:blip r:embed="rId4"/>
          <a:srcRect l="37686" t="62942" r="28788" b="4078"/>
          <a:stretch>
            <a:fillRect/>
          </a:stretch>
        </p:blipFill>
        <p:spPr>
          <a:xfrm>
            <a:off x="6692369" y="4696165"/>
            <a:ext cx="3941699" cy="171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28"/>
          <p:cNvPicPr preferRelativeResize="0"/>
          <p:nvPr/>
        </p:nvPicPr>
        <p:blipFill rotWithShape="1">
          <a:blip r:embed="rId5"/>
          <a:srcRect l="54096" r="13234" b="55772"/>
          <a:stretch>
            <a:fillRect/>
          </a:stretch>
        </p:blipFill>
        <p:spPr>
          <a:xfrm>
            <a:off x="1022252" y="2649593"/>
            <a:ext cx="3851820" cy="230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28"/>
          <p:cNvPicPr preferRelativeResize="0"/>
          <p:nvPr/>
        </p:nvPicPr>
        <p:blipFill rotWithShape="1">
          <a:blip r:embed="rId6"/>
          <a:srcRect l="66883" t="37186" b="20798"/>
          <a:stretch>
            <a:fillRect/>
          </a:stretch>
        </p:blipFill>
        <p:spPr>
          <a:xfrm>
            <a:off x="8663164" y="1904541"/>
            <a:ext cx="3941807" cy="221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p28"/>
          <p:cNvPicPr preferRelativeResize="0"/>
          <p:nvPr/>
        </p:nvPicPr>
        <p:blipFill rotWithShape="1">
          <a:blip r:embed="rId7"/>
          <a:srcRect l="5407" t="54549" r="64194" b="4164"/>
          <a:stretch>
            <a:fillRect/>
          </a:stretch>
        </p:blipFill>
        <p:spPr>
          <a:xfrm>
            <a:off x="7362710" y="3232950"/>
            <a:ext cx="3713677" cy="2231087"/>
          </a:xfrm>
          <a:prstGeom prst="rect">
            <a:avLst/>
          </a:prstGeom>
          <a:noFill/>
          <a:ln>
            <a:noFill/>
          </a:ln>
        </p:spPr>
      </p:pic>
      <p:sp>
        <p:nvSpPr>
          <p:cNvPr id="1349" name="Google Shape;1349;p28"/>
          <p:cNvSpPr/>
          <p:nvPr/>
        </p:nvSpPr>
        <p:spPr>
          <a:xfrm>
            <a:off x="1022252" y="658840"/>
            <a:ext cx="548640" cy="527538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0" name="Google Shape;1350;p28"/>
          <p:cNvSpPr/>
          <p:nvPr/>
        </p:nvSpPr>
        <p:spPr>
          <a:xfrm>
            <a:off x="1102448" y="654970"/>
            <a:ext cx="4171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</a:t>
            </a:r>
            <a:endParaRPr sz="2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1" name="Google Shape;1351;p28"/>
          <p:cNvSpPr txBox="1"/>
          <p:nvPr/>
        </p:nvSpPr>
        <p:spPr>
          <a:xfrm>
            <a:off x="1818276" y="612106"/>
            <a:ext cx="60428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Tính để tìm bó cỏ cho bò</a:t>
            </a:r>
            <a:endParaRPr sz="3600" b="1" i="0" u="none" strike="noStrike" cap="none">
              <a:solidFill>
                <a:srgbClr val="E04B5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2"/>
          <p:cNvPicPr preferRelativeResize="0"/>
          <p:nvPr/>
        </p:nvPicPr>
        <p:blipFill rotWithShape="1">
          <a:blip r:embed="rId1"/>
          <a:srcRect b="31097"/>
          <a:stretch>
            <a:fillRect/>
          </a:stretch>
        </p:blipFill>
        <p:spPr>
          <a:xfrm>
            <a:off x="-739671" y="-53482"/>
            <a:ext cx="13607462" cy="7326152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2"/>
          <p:cNvSpPr txBox="1"/>
          <p:nvPr/>
        </p:nvSpPr>
        <p:spPr>
          <a:xfrm>
            <a:off x="1001667" y="2579903"/>
            <a:ext cx="29150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69 - 21 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=</a:t>
            </a:r>
            <a:endParaRPr lang="en-US" sz="40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831" name="Google Shape;831;p2"/>
          <p:cNvGraphicFramePr/>
          <p:nvPr/>
        </p:nvGraphicFramePr>
        <p:xfrm>
          <a:off x="9388021" y="2267347"/>
          <a:ext cx="980450" cy="1402100"/>
        </p:xfrm>
        <a:graphic>
          <a:graphicData uri="http://schemas.openxmlformats.org/drawingml/2006/table">
            <a:tbl>
              <a:tblPr firstRow="1" bandRow="1">
                <a:noFill/>
                <a:tableStyleId>{BC501329-6163-4B7F-9930-73B23749F5B5}</a:tableStyleId>
              </a:tblPr>
              <a:tblGrid>
                <a:gridCol w="98045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 u="none" strike="noStrike" cap="none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69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 panose="020B0604020202020204"/>
                        <a:buNone/>
                      </a:pPr>
                      <a:r>
                        <a:rPr lang="en-US" sz="40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21</a:t>
                      </a:r>
                      <a:endParaRPr lang="en-US" sz="40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832" name="Google Shape;832;p2"/>
          <p:cNvSpPr/>
          <p:nvPr/>
        </p:nvSpPr>
        <p:spPr>
          <a:xfrm>
            <a:off x="9120431" y="2556233"/>
            <a:ext cx="3561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</a:t>
            </a: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3" name="Google Shape;833;p2"/>
          <p:cNvSpPr/>
          <p:nvPr/>
        </p:nvSpPr>
        <p:spPr>
          <a:xfrm>
            <a:off x="3692978" y="2571537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48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4" name="Google Shape;834;p2"/>
          <p:cNvSpPr/>
          <p:nvPr/>
        </p:nvSpPr>
        <p:spPr>
          <a:xfrm>
            <a:off x="9476619" y="3683314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48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35" name="Google Shape;835;p2"/>
          <p:cNvGrpSpPr/>
          <p:nvPr/>
        </p:nvGrpSpPr>
        <p:grpSpPr>
          <a:xfrm>
            <a:off x="5259923" y="4316226"/>
            <a:ext cx="1451455" cy="2043570"/>
            <a:chOff x="3564811" y="4571299"/>
            <a:chExt cx="1451455" cy="2043570"/>
          </a:xfrm>
        </p:grpSpPr>
        <p:pic>
          <p:nvPicPr>
            <p:cNvPr id="836" name="Google Shape;836;p2"/>
            <p:cNvPicPr preferRelativeResize="0"/>
            <p:nvPr/>
          </p:nvPicPr>
          <p:blipFill rotWithShape="1">
            <a:blip r:embed="rId2"/>
            <a:srcRect l="30872" t="32000" r="59166" b="64071"/>
            <a:stretch>
              <a:fillRect/>
            </a:stretch>
          </p:blipFill>
          <p:spPr>
            <a:xfrm rot="-1849958">
              <a:off x="4201304" y="6195006"/>
              <a:ext cx="381592" cy="3465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7" name="Google Shape;837;p2"/>
            <p:cNvPicPr preferRelativeResize="0"/>
            <p:nvPr/>
          </p:nvPicPr>
          <p:blipFill rotWithShape="1">
            <a:blip r:embed="rId2"/>
            <a:srcRect l="30872" t="32000" r="59166" b="64071"/>
            <a:stretch>
              <a:fillRect/>
            </a:stretch>
          </p:blipFill>
          <p:spPr>
            <a:xfrm rot="-1849958">
              <a:off x="3925510" y="6191607"/>
              <a:ext cx="381592" cy="34656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38" name="Google Shape;838;p2"/>
            <p:cNvGrpSpPr/>
            <p:nvPr/>
          </p:nvGrpSpPr>
          <p:grpSpPr>
            <a:xfrm>
              <a:off x="3564811" y="4571299"/>
              <a:ext cx="1451455" cy="1796989"/>
              <a:chOff x="3686566" y="4685339"/>
              <a:chExt cx="1451455" cy="1796989"/>
            </a:xfrm>
          </p:grpSpPr>
          <p:pic>
            <p:nvPicPr>
              <p:cNvPr id="839" name="Google Shape;839;p2"/>
              <p:cNvPicPr preferRelativeResize="0"/>
              <p:nvPr/>
            </p:nvPicPr>
            <p:blipFill rotWithShape="1">
              <a:blip r:embed="rId3"/>
              <a:srcRect l="27844" t="80116" r="65901" b="15802"/>
              <a:stretch>
                <a:fillRect/>
              </a:stretch>
            </p:blipFill>
            <p:spPr>
              <a:xfrm rot="-9169792">
                <a:off x="4649861" y="5096858"/>
                <a:ext cx="400811" cy="4794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0" name="Google Shape;840;p2"/>
              <p:cNvPicPr preferRelativeResize="0"/>
              <p:nvPr/>
            </p:nvPicPr>
            <p:blipFill rotWithShape="1">
              <a:blip r:embed="rId4"/>
              <a:srcRect l="27844" t="64729" r="48378" b="11175"/>
              <a:stretch>
                <a:fillRect/>
              </a:stretch>
            </p:blipFill>
            <p:spPr>
              <a:xfrm>
                <a:off x="3686566" y="4685339"/>
                <a:ext cx="1149293" cy="17969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841" name="Google Shape;841;p2"/>
          <p:cNvSpPr/>
          <p:nvPr/>
        </p:nvSpPr>
        <p:spPr>
          <a:xfrm>
            <a:off x="5488802" y="4331966"/>
            <a:ext cx="344905" cy="338203"/>
          </a:xfrm>
          <a:prstGeom prst="irregularSeal1">
            <a:avLst/>
          </a:prstGeom>
          <a:solidFill>
            <a:srgbClr val="BEC136"/>
          </a:solidFill>
          <a:ln w="12700" cap="flat" cmpd="sng">
            <a:solidFill>
              <a:srgbClr val="BEC1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  <a:endParaRPr lang="en-US" sz="16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2" name="Google Shape;842;p2"/>
          <p:cNvSpPr txBox="1"/>
          <p:nvPr/>
        </p:nvSpPr>
        <p:spPr>
          <a:xfrm>
            <a:off x="1114414" y="4931405"/>
            <a:ext cx="29150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15 - 4 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= </a:t>
            </a:r>
            <a:r>
              <a:rPr lang="en-US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11</a:t>
            </a:r>
            <a:endParaRPr lang="en-US"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843" name="Google Shape;843;p2"/>
          <p:cNvGraphicFramePr/>
          <p:nvPr/>
        </p:nvGraphicFramePr>
        <p:xfrm>
          <a:off x="9297337" y="4582299"/>
          <a:ext cx="980450" cy="2103150"/>
        </p:xfrm>
        <a:graphic>
          <a:graphicData uri="http://schemas.openxmlformats.org/drawingml/2006/table">
            <a:tbl>
              <a:tblPr firstRow="1" bandRow="1">
                <a:noFill/>
                <a:tableStyleId>{BC501329-6163-4B7F-9930-73B23749F5B5}</a:tableStyleId>
              </a:tblPr>
              <a:tblGrid>
                <a:gridCol w="98045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 u="none" strike="noStrike" cap="none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15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 panose="020B0604020202020204"/>
                        <a:buNone/>
                      </a:pPr>
                      <a:r>
                        <a:rPr lang="en-US" sz="40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4</a:t>
                      </a:r>
                      <a:endParaRPr lang="en-US" sz="4000" b="1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4000"/>
                        <a:buFont typeface="Arial" panose="020B0604020202020204"/>
                        <a:buNone/>
                      </a:pPr>
                      <a:r>
                        <a:rPr lang="en-US" sz="4000" b="1" u="none" strike="noStrike" cap="none">
                          <a:solidFill>
                            <a:srgbClr val="FF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11</a:t>
                      </a:r>
                      <a:endParaRPr lang="en-US" sz="4000" b="1" u="none" strike="noStrike" cap="none">
                        <a:solidFill>
                          <a:srgbClr val="FF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844" name="Google Shape;844;p2"/>
          <p:cNvSpPr/>
          <p:nvPr/>
        </p:nvSpPr>
        <p:spPr>
          <a:xfrm>
            <a:off x="8982093" y="5007065"/>
            <a:ext cx="3561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</a:t>
            </a: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45" name="Google Shape;845;p2"/>
          <p:cNvPicPr preferRelativeResize="0"/>
          <p:nvPr/>
        </p:nvPicPr>
        <p:blipFill rotWithShape="1">
          <a:blip r:embed="rId5"/>
          <a:srcRect t="11751" b="38078"/>
          <a:stretch>
            <a:fillRect/>
          </a:stretch>
        </p:blipFill>
        <p:spPr>
          <a:xfrm>
            <a:off x="10593842" y="157175"/>
            <a:ext cx="1416433" cy="7674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6" name="Google Shape;846;p2"/>
          <p:cNvGrpSpPr/>
          <p:nvPr/>
        </p:nvGrpSpPr>
        <p:grpSpPr>
          <a:xfrm>
            <a:off x="5253834" y="1106886"/>
            <a:ext cx="1666755" cy="2854410"/>
            <a:chOff x="5258585" y="1102547"/>
            <a:chExt cx="1666755" cy="2854410"/>
          </a:xfrm>
        </p:grpSpPr>
        <p:sp>
          <p:nvSpPr>
            <p:cNvPr id="847" name="Google Shape;847;p2"/>
            <p:cNvSpPr/>
            <p:nvPr/>
          </p:nvSpPr>
          <p:spPr>
            <a:xfrm>
              <a:off x="6357119" y="3649476"/>
              <a:ext cx="225392" cy="155622"/>
            </a:xfrm>
            <a:prstGeom prst="ellipse">
              <a:avLst/>
            </a:prstGeom>
            <a:solidFill>
              <a:srgbClr val="A8B91D"/>
            </a:solidFill>
            <a:ln w="12700" cap="flat" cmpd="sng">
              <a:solidFill>
                <a:srgbClr val="A8B91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848" name="Google Shape;848;p2"/>
            <p:cNvGrpSpPr/>
            <p:nvPr/>
          </p:nvGrpSpPr>
          <p:grpSpPr>
            <a:xfrm>
              <a:off x="5258585" y="1102547"/>
              <a:ext cx="1666755" cy="2854410"/>
              <a:chOff x="4072609" y="1691487"/>
              <a:chExt cx="1666755" cy="2854410"/>
            </a:xfrm>
          </p:grpSpPr>
          <p:pic>
            <p:nvPicPr>
              <p:cNvPr id="849" name="Google Shape;849;p2"/>
              <p:cNvPicPr preferRelativeResize="0"/>
              <p:nvPr/>
            </p:nvPicPr>
            <p:blipFill rotWithShape="1">
              <a:blip r:embed="rId6"/>
              <a:srcRect l="24483" r="41036" b="61726"/>
              <a:stretch>
                <a:fillRect/>
              </a:stretch>
            </p:blipFill>
            <p:spPr>
              <a:xfrm>
                <a:off x="4072609" y="1691487"/>
                <a:ext cx="1666755" cy="28544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50" name="Google Shape;850;p2"/>
              <p:cNvSpPr/>
              <p:nvPr/>
            </p:nvSpPr>
            <p:spPr>
              <a:xfrm>
                <a:off x="5255441" y="3520565"/>
                <a:ext cx="165579" cy="500455"/>
              </a:xfrm>
              <a:custGeom>
                <a:avLst/>
                <a:gdLst/>
                <a:ahLst/>
                <a:cxnLst/>
                <a:rect l="l" t="t" r="r" b="b"/>
                <a:pathLst>
                  <a:path w="109265" h="476728" extrusionOk="0">
                    <a:moveTo>
                      <a:pt x="17763" y="0"/>
                    </a:moveTo>
                    <a:cubicBezTo>
                      <a:pt x="21498" y="0"/>
                      <a:pt x="52128" y="19424"/>
                      <a:pt x="67069" y="53789"/>
                    </a:cubicBezTo>
                    <a:cubicBezTo>
                      <a:pt x="82010" y="88154"/>
                      <a:pt x="102181" y="161365"/>
                      <a:pt x="107410" y="206189"/>
                    </a:cubicBezTo>
                    <a:cubicBezTo>
                      <a:pt x="112639" y="251013"/>
                      <a:pt x="105916" y="287618"/>
                      <a:pt x="98445" y="322730"/>
                    </a:cubicBezTo>
                    <a:cubicBezTo>
                      <a:pt x="90974" y="357842"/>
                      <a:pt x="78275" y="391459"/>
                      <a:pt x="62587" y="416859"/>
                    </a:cubicBezTo>
                    <a:cubicBezTo>
                      <a:pt x="46899" y="442259"/>
                      <a:pt x="14028" y="485589"/>
                      <a:pt x="4316" y="475130"/>
                    </a:cubicBezTo>
                    <a:cubicBezTo>
                      <a:pt x="-5396" y="464671"/>
                      <a:pt x="4316" y="354106"/>
                      <a:pt x="4316" y="354106"/>
                    </a:cubicBezTo>
                    <a:cubicBezTo>
                      <a:pt x="4316" y="318247"/>
                      <a:pt x="2822" y="289859"/>
                      <a:pt x="4316" y="259977"/>
                    </a:cubicBezTo>
                    <a:cubicBezTo>
                      <a:pt x="5810" y="230095"/>
                      <a:pt x="8799" y="200212"/>
                      <a:pt x="13281" y="174812"/>
                    </a:cubicBezTo>
                    <a:cubicBezTo>
                      <a:pt x="17763" y="149412"/>
                      <a:pt x="25981" y="127747"/>
                      <a:pt x="31210" y="107577"/>
                    </a:cubicBezTo>
                    <a:cubicBezTo>
                      <a:pt x="36439" y="87407"/>
                      <a:pt x="48392" y="67983"/>
                      <a:pt x="44657" y="53789"/>
                    </a:cubicBezTo>
                    <a:cubicBezTo>
                      <a:pt x="40922" y="39595"/>
                      <a:pt x="14028" y="0"/>
                      <a:pt x="17763" y="0"/>
                    </a:cubicBezTo>
                    <a:close/>
                  </a:path>
                </a:pathLst>
              </a:custGeom>
              <a:solidFill>
                <a:srgbClr val="A1622F"/>
              </a:solidFill>
              <a:ln w="12700" cap="flat" cmpd="sng">
                <a:solidFill>
                  <a:srgbClr val="9A563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1" name="Google Shape;851;p2"/>
              <p:cNvSpPr/>
              <p:nvPr/>
            </p:nvSpPr>
            <p:spPr>
              <a:xfrm>
                <a:off x="5088354" y="3468569"/>
                <a:ext cx="232200" cy="100773"/>
              </a:xfrm>
              <a:custGeom>
                <a:avLst/>
                <a:gdLst/>
                <a:ahLst/>
                <a:cxnLst/>
                <a:rect l="l" t="t" r="r" b="b"/>
                <a:pathLst>
                  <a:path w="179135" h="112938" extrusionOk="0">
                    <a:moveTo>
                      <a:pt x="1464" y="771"/>
                    </a:moveTo>
                    <a:cubicBezTo>
                      <a:pt x="15658" y="6747"/>
                      <a:pt x="158347" y="44848"/>
                      <a:pt x="176276" y="63524"/>
                    </a:cubicBezTo>
                    <a:cubicBezTo>
                      <a:pt x="194205" y="82200"/>
                      <a:pt x="122488" y="115071"/>
                      <a:pt x="109041" y="112830"/>
                    </a:cubicBezTo>
                    <a:cubicBezTo>
                      <a:pt x="95594" y="110589"/>
                      <a:pt x="98582" y="64271"/>
                      <a:pt x="95594" y="50077"/>
                    </a:cubicBezTo>
                    <a:cubicBezTo>
                      <a:pt x="92606" y="35883"/>
                      <a:pt x="101570" y="29906"/>
                      <a:pt x="91111" y="27665"/>
                    </a:cubicBezTo>
                    <a:cubicBezTo>
                      <a:pt x="80652" y="25424"/>
                      <a:pt x="-12730" y="-5205"/>
                      <a:pt x="1464" y="771"/>
                    </a:cubicBezTo>
                    <a:close/>
                  </a:path>
                </a:pathLst>
              </a:custGeom>
              <a:solidFill>
                <a:srgbClr val="A1622F"/>
              </a:solidFill>
              <a:ln w="12700" cap="flat" cmpd="sng">
                <a:solidFill>
                  <a:srgbClr val="9A563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852" name="Google Shape;852;p2"/>
          <p:cNvSpPr/>
          <p:nvPr/>
        </p:nvSpPr>
        <p:spPr>
          <a:xfrm>
            <a:off x="5598005" y="2063518"/>
            <a:ext cx="344905" cy="338203"/>
          </a:xfrm>
          <a:prstGeom prst="irregularSeal1">
            <a:avLst/>
          </a:prstGeom>
          <a:solidFill>
            <a:srgbClr val="BEC136"/>
          </a:solidFill>
          <a:ln w="12700" cap="flat" cmpd="sng">
            <a:solidFill>
              <a:srgbClr val="BEC1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</a:t>
            </a:r>
            <a:endParaRPr sz="16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53" name="Google Shape;853;p2"/>
          <p:cNvPicPr preferRelativeResize="0"/>
          <p:nvPr/>
        </p:nvPicPr>
        <p:blipFill rotWithShape="1">
          <a:blip r:embed="rId7"/>
          <a:srcRect l="47681" t="11322" r="44947" b="61726"/>
          <a:stretch>
            <a:fillRect/>
          </a:stretch>
        </p:blipFill>
        <p:spPr>
          <a:xfrm>
            <a:off x="6381956" y="2046802"/>
            <a:ext cx="356289" cy="201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2"/>
          <p:cNvPicPr preferRelativeResize="0"/>
          <p:nvPr/>
        </p:nvPicPr>
        <p:blipFill rotWithShape="1">
          <a:blip r:embed="rId5"/>
          <a:srcRect t="11751" b="38078"/>
          <a:stretch>
            <a:fillRect/>
          </a:stretch>
        </p:blipFill>
        <p:spPr>
          <a:xfrm>
            <a:off x="-302019" y="225775"/>
            <a:ext cx="1416433" cy="7674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5" name="Google Shape;855;p2"/>
          <p:cNvGrpSpPr/>
          <p:nvPr/>
        </p:nvGrpSpPr>
        <p:grpSpPr>
          <a:xfrm>
            <a:off x="5110344" y="3356085"/>
            <a:ext cx="3596029" cy="3464766"/>
            <a:chOff x="5711140" y="3994496"/>
            <a:chExt cx="3596029" cy="2627455"/>
          </a:xfrm>
        </p:grpSpPr>
        <p:pic>
          <p:nvPicPr>
            <p:cNvPr id="856" name="Google Shape;856;p2"/>
            <p:cNvPicPr preferRelativeResize="0"/>
            <p:nvPr/>
          </p:nvPicPr>
          <p:blipFill rotWithShape="1">
            <a:blip r:embed="rId8"/>
            <a:srcRect l="19099" t="54177" b="7510"/>
            <a:stretch>
              <a:fillRect/>
            </a:stretch>
          </p:blipFill>
          <p:spPr>
            <a:xfrm>
              <a:off x="5711140" y="3994496"/>
              <a:ext cx="3596029" cy="26274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7" name="Google Shape;857;p2"/>
            <p:cNvPicPr preferRelativeResize="0"/>
            <p:nvPr/>
          </p:nvPicPr>
          <p:blipFill rotWithShape="1">
            <a:blip r:embed="rId8"/>
            <a:srcRect l="19159" t="84174" r="65758" b="11721"/>
            <a:stretch>
              <a:fillRect/>
            </a:stretch>
          </p:blipFill>
          <p:spPr>
            <a:xfrm>
              <a:off x="6093564" y="5937077"/>
              <a:ext cx="920694" cy="3942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8" name="Google Shape;858;p2"/>
          <p:cNvGrpSpPr/>
          <p:nvPr/>
        </p:nvGrpSpPr>
        <p:grpSpPr>
          <a:xfrm>
            <a:off x="595706" y="4296860"/>
            <a:ext cx="10936705" cy="2249905"/>
            <a:chOff x="721894" y="4499811"/>
            <a:chExt cx="10936705" cy="2249905"/>
          </a:xfrm>
        </p:grpSpPr>
        <p:sp>
          <p:nvSpPr>
            <p:cNvPr id="859" name="Google Shape;859;p2"/>
            <p:cNvSpPr/>
            <p:nvPr/>
          </p:nvSpPr>
          <p:spPr>
            <a:xfrm>
              <a:off x="721894" y="4499811"/>
              <a:ext cx="10936705" cy="2249905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1960"/>
              </a:schemeClr>
            </a:solidFill>
            <a:ln w="12700" cap="flat" cmpd="sng">
              <a:solidFill>
                <a:srgbClr val="39815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5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0" name="Google Shape;860;p2"/>
            <p:cNvSpPr txBox="1"/>
            <p:nvPr/>
          </p:nvSpPr>
          <p:spPr>
            <a:xfrm>
              <a:off x="1127855" y="5046389"/>
              <a:ext cx="559977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Viết phép tính trừ để tìm số quả táo màu đỏ </a:t>
              </a:r>
              <a:endParaRPr lang="en-US" sz="36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861" name="Google Shape;861;p2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7435248" y="4630316"/>
              <a:ext cx="3083060" cy="203247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862" name="Google Shape;862;p2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4017439" y="163734"/>
            <a:ext cx="4139543" cy="8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2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852918" y="1404475"/>
            <a:ext cx="1633870" cy="8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2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8960569" y="1325408"/>
            <a:ext cx="1633870" cy="8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45910" cy="1325880"/>
          </a:xfrm>
          <a:solidFill>
            <a:srgbClr val="FF0000"/>
          </a:solidFill>
        </p:spPr>
        <p:txBody>
          <a:bodyPr>
            <a:noAutofit/>
          </a:bodyPr>
          <a:p>
            <a:pPr algn="l"/>
            <a:r>
              <a:rPr lang="en-US" sz="8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ĐÁNH GIÁ</a:t>
            </a:r>
            <a:endParaRPr lang="en-US" sz="6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779385" cy="435165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*Nhận biết tên gọi các thành phần của phép tính trừ</a:t>
            </a:r>
            <a:endParaRPr lang="en-US" sz="4000" dirty="0" err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*Sử dụng các kiến thức đã học để ứng dụng vào thực tế.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*Tích cực phát biểu, tham gia các hoạt động trong giờ học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" name="Content Placeholder 100"/>
          <p:cNvPicPr/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369935" y="920115"/>
            <a:ext cx="3573780" cy="33166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6" name="Google Shape;1356;p29"/>
          <p:cNvPicPr preferRelativeResize="0"/>
          <p:nvPr/>
        </p:nvPicPr>
        <p:blipFill rotWithShape="1">
          <a:blip r:embed="rId1"/>
          <a:srcRect t="10300" b="102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29"/>
          <p:cNvPicPr preferRelativeResize="0"/>
          <p:nvPr/>
        </p:nvPicPr>
        <p:blipFill rotWithShape="1">
          <a:blip r:embed="rId2"/>
          <a:srcRect l="38681" t="55927"/>
          <a:stretch>
            <a:fillRect/>
          </a:stretch>
        </p:blipFill>
        <p:spPr>
          <a:xfrm>
            <a:off x="98310" y="33916"/>
            <a:ext cx="11698223" cy="595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29"/>
          <p:cNvPicPr preferRelativeResize="0"/>
          <p:nvPr/>
        </p:nvPicPr>
        <p:blipFill rotWithShape="1">
          <a:blip r:embed="rId3"/>
          <a:srcRect l="-2663" t="33235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29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29"/>
          <p:cNvPicPr preferRelativeResize="0"/>
          <p:nvPr/>
        </p:nvPicPr>
        <p:blipFill rotWithShape="1">
          <a:blip r:embed="rId3"/>
          <a:srcRect t="81009" r="44228"/>
          <a:stretch>
            <a:fillRect/>
          </a:stretch>
        </p:blipFill>
        <p:spPr>
          <a:xfrm>
            <a:off x="2183653" y="4845575"/>
            <a:ext cx="7874747" cy="189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29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99979" y="2349914"/>
            <a:ext cx="10992041" cy="2158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9" name="Google Shape;869;p3"/>
          <p:cNvPicPr preferRelativeResize="0"/>
          <p:nvPr/>
        </p:nvPicPr>
        <p:blipFill rotWithShape="1">
          <a:blip r:embed="rId1"/>
          <a:srcRect t="10300" b="102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3"/>
          <p:cNvPicPr preferRelativeResize="0"/>
          <p:nvPr/>
        </p:nvPicPr>
        <p:blipFill rotWithShape="1">
          <a:blip r:embed="rId2"/>
          <a:srcRect l="38681" t="55927"/>
          <a:stretch>
            <a:fillRect/>
          </a:stretch>
        </p:blipFill>
        <p:spPr>
          <a:xfrm>
            <a:off x="98310" y="33916"/>
            <a:ext cx="11698223" cy="595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3"/>
          <p:cNvPicPr preferRelativeResize="0"/>
          <p:nvPr/>
        </p:nvPicPr>
        <p:blipFill rotWithShape="1">
          <a:blip r:embed="rId3"/>
          <a:srcRect l="-2663" t="33235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3"/>
          <p:cNvPicPr preferRelativeResize="0"/>
          <p:nvPr/>
        </p:nvPicPr>
        <p:blipFill rotWithShape="1">
          <a:blip r:embed="rId3"/>
          <a:srcRect t="81009" r="44228"/>
          <a:stretch>
            <a:fillRect/>
          </a:stretch>
        </p:blipFill>
        <p:spPr>
          <a:xfrm>
            <a:off x="2183653" y="4845575"/>
            <a:ext cx="7874747" cy="1899637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3"/>
          <p:cNvSpPr txBox="1"/>
          <p:nvPr/>
        </p:nvSpPr>
        <p:spPr>
          <a:xfrm>
            <a:off x="907189" y="55785"/>
            <a:ext cx="10987653" cy="93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endParaRPr sz="36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75" name="Google Shape;875;p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99979" y="2349914"/>
            <a:ext cx="10992041" cy="21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3"/>
          <p:cNvSpPr txBox="1"/>
          <p:nvPr/>
        </p:nvSpPr>
        <p:spPr>
          <a:xfrm>
            <a:off x="627199" y="1795140"/>
            <a:ext cx="10987653" cy="93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5400"/>
              <a:buFont typeface="Arial" panose="020B0604020202020204"/>
              <a:buNone/>
            </a:pPr>
            <a:r>
              <a:rPr lang="en-US" sz="5400" b="0" i="0" u="none" strike="noStrike" cap="none">
                <a:solidFill>
                  <a:srgbClr val="4472C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Bài 4</a:t>
            </a:r>
            <a:endParaRPr sz="5400" b="0" i="0" u="none" strike="noStrike" cap="none">
              <a:solidFill>
                <a:srgbClr val="4472C4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82114" y="2069454"/>
            <a:ext cx="8827773" cy="3176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5"/>
          <p:cNvSpPr/>
          <p:nvPr/>
        </p:nvSpPr>
        <p:spPr>
          <a:xfrm>
            <a:off x="1433388" y="3864007"/>
            <a:ext cx="4807209" cy="209345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2F6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7" name="Google Shape;887;p5"/>
          <p:cNvSpPr/>
          <p:nvPr/>
        </p:nvSpPr>
        <p:spPr>
          <a:xfrm>
            <a:off x="1037967" y="3689505"/>
            <a:ext cx="9922476" cy="242709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88" name="Google Shape;888;p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522662" y="1534158"/>
            <a:ext cx="2901057" cy="18843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89" name="Google Shape;889;p5"/>
          <p:cNvSpPr txBox="1"/>
          <p:nvPr/>
        </p:nvSpPr>
        <p:spPr>
          <a:xfrm>
            <a:off x="850890" y="678375"/>
            <a:ext cx="103345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Viết phép tính trừ để tìm số quả táo màu đỏ </a:t>
            </a:r>
            <a:endParaRPr lang="en-US" sz="32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0" name="Google Shape;890;p5"/>
          <p:cNvSpPr/>
          <p:nvPr/>
        </p:nvSpPr>
        <p:spPr>
          <a:xfrm>
            <a:off x="5227614" y="1886457"/>
            <a:ext cx="2254102" cy="935665"/>
          </a:xfrm>
          <a:prstGeom prst="rect">
            <a:avLst/>
          </a:prstGeom>
          <a:solidFill>
            <a:srgbClr val="F2B6BD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15 – 4 = 11</a:t>
            </a:r>
            <a:endParaRPr sz="28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1" name="Google Shape;891;p5"/>
          <p:cNvSpPr/>
          <p:nvPr/>
        </p:nvSpPr>
        <p:spPr>
          <a:xfrm>
            <a:off x="8283995" y="1534158"/>
            <a:ext cx="1555424" cy="1640264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892" name="Google Shape;892;p5"/>
          <p:cNvGraphicFramePr/>
          <p:nvPr/>
        </p:nvGraphicFramePr>
        <p:xfrm>
          <a:off x="8569307" y="1595857"/>
          <a:ext cx="980450" cy="1554510"/>
        </p:xfrm>
        <a:graphic>
          <a:graphicData uri="http://schemas.openxmlformats.org/drawingml/2006/table">
            <a:tbl>
              <a:tblPr>
                <a:noFill/>
                <a:tableStyleId>{B5BDDA6C-B281-4439-82DC-BECC71AB6BDC}</a:tableStyleId>
              </a:tblPr>
              <a:tblGrid>
                <a:gridCol w="98045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15</a:t>
                      </a:r>
                      <a:endParaRPr sz="1400" b="0" u="none" strike="noStrike" cap="none">
                        <a:solidFill>
                          <a:srgbClr val="2C2C2C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2800"/>
                        <a:buFont typeface="Arial" panose="020B0604020202020204"/>
                        <a:buNone/>
                      </a:pPr>
                      <a:r>
                        <a:rPr lang="en-US" sz="2800" b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4</a:t>
                      </a:r>
                      <a:endParaRPr lang="en-US" sz="2800" b="0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2800"/>
                        <a:buFont typeface="Arial" panose="020B0604020202020204"/>
                        <a:buNone/>
                      </a:pPr>
                      <a:r>
                        <a:rPr lang="en-US" sz="2800" b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11</a:t>
                      </a:r>
                      <a:endParaRPr lang="en-US" sz="2800" b="0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893" name="Google Shape;893;p5"/>
          <p:cNvSpPr/>
          <p:nvPr/>
        </p:nvSpPr>
        <p:spPr>
          <a:xfrm>
            <a:off x="8411914" y="1756882"/>
            <a:ext cx="4973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Arial" panose="020B0604020202020204"/>
              <a:buNone/>
            </a:pPr>
            <a:r>
              <a:rPr lang="en-US" sz="40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</a:t>
            </a:r>
            <a:endParaRPr sz="18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4" name="Google Shape;894;p5"/>
          <p:cNvSpPr/>
          <p:nvPr/>
        </p:nvSpPr>
        <p:spPr>
          <a:xfrm>
            <a:off x="1871124" y="4081447"/>
            <a:ext cx="6976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7171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15</a:t>
            </a:r>
            <a:endParaRPr sz="2400" b="1" i="0" u="none" strike="noStrike" cap="none">
              <a:solidFill>
                <a:srgbClr val="17171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5" name="Google Shape;895;p5"/>
          <p:cNvSpPr/>
          <p:nvPr/>
        </p:nvSpPr>
        <p:spPr>
          <a:xfrm>
            <a:off x="2870847" y="4070941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</a:t>
            </a:r>
            <a:endParaRPr sz="2000" b="1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6" name="Google Shape;896;p5"/>
          <p:cNvSpPr/>
          <p:nvPr/>
        </p:nvSpPr>
        <p:spPr>
          <a:xfrm>
            <a:off x="3625758" y="4070940"/>
            <a:ext cx="4411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7171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</a:t>
            </a:r>
            <a:endParaRPr sz="2400" b="1" i="0" u="none" strike="noStrike" cap="none">
              <a:solidFill>
                <a:srgbClr val="17171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7" name="Google Shape;897;p5"/>
          <p:cNvSpPr/>
          <p:nvPr/>
        </p:nvSpPr>
        <p:spPr>
          <a:xfrm>
            <a:off x="4437594" y="4070941"/>
            <a:ext cx="4315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=</a:t>
            </a:r>
            <a:endParaRPr sz="2000" b="1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8" name="Google Shape;898;p5"/>
          <p:cNvSpPr/>
          <p:nvPr/>
        </p:nvSpPr>
        <p:spPr>
          <a:xfrm>
            <a:off x="5241489" y="4070940"/>
            <a:ext cx="6976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7171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11</a:t>
            </a:r>
            <a:endParaRPr sz="2400" b="1" i="0" u="none" strike="noStrike" cap="none">
              <a:solidFill>
                <a:srgbClr val="17171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9" name="Google Shape;899;p5"/>
          <p:cNvSpPr/>
          <p:nvPr/>
        </p:nvSpPr>
        <p:spPr>
          <a:xfrm>
            <a:off x="1532140" y="5168246"/>
            <a:ext cx="1366080" cy="46166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bị trừ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0" name="Google Shape;900;p5"/>
          <p:cNvSpPr/>
          <p:nvPr/>
        </p:nvSpPr>
        <p:spPr>
          <a:xfrm>
            <a:off x="3320689" y="5168247"/>
            <a:ext cx="1040670" cy="46166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trừ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1" name="Google Shape;901;p5"/>
          <p:cNvSpPr/>
          <p:nvPr/>
        </p:nvSpPr>
        <p:spPr>
          <a:xfrm>
            <a:off x="5139823" y="5180144"/>
            <a:ext cx="819455" cy="46166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Hiệu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902" name="Google Shape;902;p5"/>
          <p:cNvCxnSpPr/>
          <p:nvPr/>
        </p:nvCxnSpPr>
        <p:spPr>
          <a:xfrm>
            <a:off x="2236533" y="4727778"/>
            <a:ext cx="0" cy="338149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03" name="Google Shape;903;p5"/>
          <p:cNvCxnSpPr/>
          <p:nvPr/>
        </p:nvCxnSpPr>
        <p:spPr>
          <a:xfrm flipH="1">
            <a:off x="3859875" y="4655716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04" name="Google Shape;904;p5"/>
          <p:cNvCxnSpPr/>
          <p:nvPr/>
        </p:nvCxnSpPr>
        <p:spPr>
          <a:xfrm flipH="1">
            <a:off x="5580810" y="4655715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05" name="Google Shape;905;p5"/>
          <p:cNvSpPr/>
          <p:nvPr/>
        </p:nvSpPr>
        <p:spPr>
          <a:xfrm>
            <a:off x="7214346" y="4269079"/>
            <a:ext cx="4973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3600"/>
              <a:buFont typeface="Arial" panose="020B0604020202020204"/>
              <a:buNone/>
            </a:pPr>
            <a:r>
              <a:rPr lang="en-US" sz="36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</a:t>
            </a:r>
            <a:endParaRPr sz="16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6" name="Google Shape;906;p5"/>
          <p:cNvSpPr/>
          <p:nvPr/>
        </p:nvSpPr>
        <p:spPr>
          <a:xfrm>
            <a:off x="7481972" y="4013216"/>
            <a:ext cx="6976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7171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15</a:t>
            </a:r>
            <a:endParaRPr sz="2400" b="1" i="0" u="none" strike="noStrike" cap="none">
              <a:solidFill>
                <a:srgbClr val="17171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7" name="Google Shape;907;p5"/>
          <p:cNvSpPr/>
          <p:nvPr/>
        </p:nvSpPr>
        <p:spPr>
          <a:xfrm>
            <a:off x="7695223" y="4538847"/>
            <a:ext cx="4411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7171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</a:t>
            </a:r>
            <a:endParaRPr sz="2400" b="1" i="0" u="none" strike="noStrike" cap="none">
              <a:solidFill>
                <a:srgbClr val="17171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8" name="Google Shape;908;p5"/>
          <p:cNvSpPr/>
          <p:nvPr/>
        </p:nvSpPr>
        <p:spPr>
          <a:xfrm>
            <a:off x="7494784" y="5085959"/>
            <a:ext cx="6976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7171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11</a:t>
            </a:r>
            <a:endParaRPr sz="2400" b="1" i="0" u="none" strike="noStrike" cap="none">
              <a:solidFill>
                <a:srgbClr val="17171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909" name="Google Shape;909;p5"/>
          <p:cNvCxnSpPr/>
          <p:nvPr/>
        </p:nvCxnSpPr>
        <p:spPr>
          <a:xfrm>
            <a:off x="7290002" y="5088178"/>
            <a:ext cx="822960" cy="0"/>
          </a:xfrm>
          <a:prstGeom prst="straightConnector1">
            <a:avLst/>
          </a:prstGeom>
          <a:noFill/>
          <a:ln w="12700" cap="flat" cmpd="sng">
            <a:solidFill>
              <a:srgbClr val="2C2C2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0" name="Google Shape;910;p5"/>
          <p:cNvSpPr/>
          <p:nvPr/>
        </p:nvSpPr>
        <p:spPr>
          <a:xfrm>
            <a:off x="8909221" y="4077182"/>
            <a:ext cx="1366080" cy="46166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bị trừ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911" name="Google Shape;911;p5"/>
          <p:cNvCxnSpPr/>
          <p:nvPr/>
        </p:nvCxnSpPr>
        <p:spPr>
          <a:xfrm rot="5400000">
            <a:off x="8496941" y="4068276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2" name="Google Shape;912;p5"/>
          <p:cNvSpPr/>
          <p:nvPr/>
        </p:nvSpPr>
        <p:spPr>
          <a:xfrm>
            <a:off x="8909221" y="4661711"/>
            <a:ext cx="1040670" cy="46166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trừ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913" name="Google Shape;913;p5"/>
          <p:cNvCxnSpPr/>
          <p:nvPr/>
        </p:nvCxnSpPr>
        <p:spPr>
          <a:xfrm rot="5400000">
            <a:off x="8480309" y="4628731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4" name="Google Shape;914;p5"/>
          <p:cNvSpPr/>
          <p:nvPr/>
        </p:nvSpPr>
        <p:spPr>
          <a:xfrm>
            <a:off x="8909221" y="5287836"/>
            <a:ext cx="819455" cy="46166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Hiệu</a:t>
            </a:r>
            <a:endParaRPr sz="16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915" name="Google Shape;915;p5"/>
          <p:cNvCxnSpPr/>
          <p:nvPr/>
        </p:nvCxnSpPr>
        <p:spPr>
          <a:xfrm rot="5400000">
            <a:off x="8471604" y="5125068"/>
            <a:ext cx="1" cy="54864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916" name="Google Shape;916;p5" descr="Vector Illustration. Light Bulb With Rays Of Light. Cartoon Funny.. Royalty  Free Cliparts, Vectors, And Stock Illustration. Image 66658013.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-1417545">
            <a:off x="593326" y="3186105"/>
            <a:ext cx="1006799" cy="100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" name="Google Shape;921;p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490073" y="1429338"/>
            <a:ext cx="9211854" cy="399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7"/>
          <p:cNvSpPr/>
          <p:nvPr/>
        </p:nvSpPr>
        <p:spPr>
          <a:xfrm>
            <a:off x="6945995" y="2353151"/>
            <a:ext cx="1845778" cy="2536671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7" name="Google Shape;927;p7"/>
          <p:cNvSpPr/>
          <p:nvPr/>
        </p:nvSpPr>
        <p:spPr>
          <a:xfrm>
            <a:off x="1022252" y="809016"/>
            <a:ext cx="656493" cy="527538"/>
          </a:xfrm>
          <a:prstGeom prst="triangle">
            <a:avLst>
              <a:gd name="adj" fmla="val 50000"/>
            </a:avLst>
          </a:prstGeom>
          <a:solidFill>
            <a:srgbClr val="008AF2"/>
          </a:solidFill>
          <a:ln w="25400" cap="flat" cmpd="sng">
            <a:solidFill>
              <a:srgbClr val="008A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8" name="Google Shape;928;p7"/>
          <p:cNvSpPr/>
          <p:nvPr/>
        </p:nvSpPr>
        <p:spPr>
          <a:xfrm>
            <a:off x="1161782" y="866106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</a:t>
            </a:r>
            <a:endParaRPr sz="2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9" name="Google Shape;929;p7"/>
          <p:cNvSpPr txBox="1"/>
          <p:nvPr/>
        </p:nvSpPr>
        <p:spPr>
          <a:xfrm>
            <a:off x="1818275" y="805146"/>
            <a:ext cx="94761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Gọi tên các thành phần của phép tính</a:t>
            </a:r>
            <a:endParaRPr sz="3600" b="1" i="0" u="none" strike="noStrike" cap="none">
              <a:solidFill>
                <a:srgbClr val="E04B5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0" name="Google Shape;930;p7"/>
          <p:cNvSpPr/>
          <p:nvPr/>
        </p:nvSpPr>
        <p:spPr>
          <a:xfrm>
            <a:off x="2315917" y="2341225"/>
            <a:ext cx="3616572" cy="1005840"/>
          </a:xfrm>
          <a:prstGeom prst="roundRect">
            <a:avLst>
              <a:gd name="adj" fmla="val 16667"/>
            </a:avLst>
          </a:prstGeom>
          <a:solidFill>
            <a:srgbClr val="FFDEBD"/>
          </a:solidFill>
          <a:ln w="254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 – 4 = 6 </a:t>
            </a:r>
            <a:endParaRPr sz="4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1" name="Google Shape;931;p7"/>
          <p:cNvSpPr/>
          <p:nvPr/>
        </p:nvSpPr>
        <p:spPr>
          <a:xfrm>
            <a:off x="2315917" y="3919431"/>
            <a:ext cx="3616572" cy="1005840"/>
          </a:xfrm>
          <a:prstGeom prst="roundRect">
            <a:avLst>
              <a:gd name="adj" fmla="val 16667"/>
            </a:avLst>
          </a:prstGeom>
          <a:solidFill>
            <a:srgbClr val="F9D9DD"/>
          </a:solidFill>
          <a:ln w="25400" cap="flat" cmpd="sng">
            <a:solidFill>
              <a:srgbClr val="EC92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95 – 10 = 85 </a:t>
            </a:r>
            <a:endParaRPr sz="4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932" name="Google Shape;932;p7"/>
          <p:cNvGraphicFramePr/>
          <p:nvPr/>
        </p:nvGraphicFramePr>
        <p:xfrm>
          <a:off x="7426919" y="2487485"/>
          <a:ext cx="931075" cy="2286030"/>
        </p:xfrm>
        <a:graphic>
          <a:graphicData uri="http://schemas.openxmlformats.org/drawingml/2006/table">
            <a:tbl>
              <a:tblPr>
                <a:noFill/>
                <a:tableStyleId>{B5BDDA6C-B281-4439-82DC-BECC71AB6BDC}</a:tableStyleId>
              </a:tblPr>
              <a:tblGrid>
                <a:gridCol w="9310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0" i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49</a:t>
                      </a:r>
                      <a:endParaRPr sz="2400" b="0" u="none" strike="noStrike" cap="none">
                        <a:solidFill>
                          <a:srgbClr val="2C2C2C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4400"/>
                        <a:buFont typeface="Arial" panose="020B0604020202020204"/>
                        <a:buNone/>
                      </a:pPr>
                      <a:r>
                        <a:rPr lang="en-US" sz="4400" b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7</a:t>
                      </a:r>
                      <a:endParaRPr lang="en-US" sz="4400" b="0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C"/>
                        </a:buClr>
                        <a:buSzPts val="4400"/>
                        <a:buFont typeface="Arial" panose="020B0604020202020204"/>
                        <a:buNone/>
                      </a:pPr>
                      <a:r>
                        <a:rPr lang="en-US" sz="4400" b="0" u="none" strike="noStrike" cap="none">
                          <a:solidFill>
                            <a:srgbClr val="2C2C2C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42</a:t>
                      </a:r>
                      <a:endParaRPr lang="en-US" sz="4400" b="0" u="none" strike="noStrike" cap="none">
                        <a:solidFill>
                          <a:srgbClr val="2C2C2C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33" name="Google Shape;933;p7"/>
          <p:cNvSpPr/>
          <p:nvPr/>
        </p:nvSpPr>
        <p:spPr>
          <a:xfrm>
            <a:off x="7198016" y="2833986"/>
            <a:ext cx="4973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800"/>
              <a:buFont typeface="Arial" panose="020B0604020202020204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–</a:t>
            </a:r>
            <a:endParaRPr sz="2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34" name="Google Shape;934;p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 flipH="1">
            <a:off x="9471098" y="2341225"/>
            <a:ext cx="2067201" cy="45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5227321"/>
            <a:ext cx="2315917" cy="163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8"/>
          <p:cNvSpPr/>
          <p:nvPr/>
        </p:nvSpPr>
        <p:spPr>
          <a:xfrm>
            <a:off x="3991732" y="1547781"/>
            <a:ext cx="4103723" cy="10058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–          =</a:t>
            </a:r>
            <a:endParaRPr sz="5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1" name="Google Shape;941;p8"/>
          <p:cNvSpPr/>
          <p:nvPr/>
        </p:nvSpPr>
        <p:spPr>
          <a:xfrm>
            <a:off x="2763305" y="1589036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</a:t>
            </a:r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2" name="Google Shape;942;p8"/>
          <p:cNvSpPr/>
          <p:nvPr/>
        </p:nvSpPr>
        <p:spPr>
          <a:xfrm>
            <a:off x="5389452" y="1589036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</a:t>
            </a:r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3" name="Google Shape;943;p8"/>
          <p:cNvSpPr/>
          <p:nvPr/>
        </p:nvSpPr>
        <p:spPr>
          <a:xfrm>
            <a:off x="7712425" y="1547781"/>
            <a:ext cx="7697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 </a:t>
            </a:r>
            <a:endParaRPr lang="en-US" sz="5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4" name="Google Shape;944;p8"/>
          <p:cNvSpPr/>
          <p:nvPr/>
        </p:nvSpPr>
        <p:spPr>
          <a:xfrm>
            <a:off x="2384424" y="2968200"/>
            <a:ext cx="1757212" cy="58477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bị trừ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5" name="Google Shape;945;p8"/>
          <p:cNvSpPr/>
          <p:nvPr/>
        </p:nvSpPr>
        <p:spPr>
          <a:xfrm>
            <a:off x="4968001" y="2968200"/>
            <a:ext cx="1324402" cy="58477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trừ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6" name="Google Shape;946;p8"/>
          <p:cNvSpPr/>
          <p:nvPr/>
        </p:nvSpPr>
        <p:spPr>
          <a:xfrm>
            <a:off x="7423035" y="2968200"/>
            <a:ext cx="1027845" cy="58477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Hiệu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947" name="Google Shape;947;p8"/>
          <p:cNvCxnSpPr/>
          <p:nvPr/>
        </p:nvCxnSpPr>
        <p:spPr>
          <a:xfrm flipH="1">
            <a:off x="3275831" y="2471112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8" name="Google Shape;948;p8"/>
          <p:cNvCxnSpPr/>
          <p:nvPr/>
        </p:nvCxnSpPr>
        <p:spPr>
          <a:xfrm flipH="1">
            <a:off x="5647033" y="2455669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9" name="Google Shape;949;p8"/>
          <p:cNvCxnSpPr/>
          <p:nvPr/>
        </p:nvCxnSpPr>
        <p:spPr>
          <a:xfrm flipH="1">
            <a:off x="7980239" y="2433291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50" name="Google Shape;950;p8"/>
          <p:cNvSpPr/>
          <p:nvPr/>
        </p:nvSpPr>
        <p:spPr>
          <a:xfrm>
            <a:off x="3991732" y="3865225"/>
            <a:ext cx="4103723" cy="10058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–          =</a:t>
            </a:r>
            <a:endParaRPr sz="5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1" name="Google Shape;951;p8"/>
          <p:cNvSpPr/>
          <p:nvPr/>
        </p:nvSpPr>
        <p:spPr>
          <a:xfrm>
            <a:off x="2763305" y="3906480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95</a:t>
            </a:r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2" name="Google Shape;952;p8"/>
          <p:cNvSpPr/>
          <p:nvPr/>
        </p:nvSpPr>
        <p:spPr>
          <a:xfrm>
            <a:off x="5176092" y="3906480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</a:t>
            </a:r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3" name="Google Shape;953;p8"/>
          <p:cNvSpPr/>
          <p:nvPr/>
        </p:nvSpPr>
        <p:spPr>
          <a:xfrm>
            <a:off x="7565785" y="3865225"/>
            <a:ext cx="115448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85 </a:t>
            </a:r>
            <a:endParaRPr sz="5400" b="0" i="0" u="none" strike="noStrike" cap="none">
              <a:solidFill>
                <a:srgbClr val="2C2C2C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4" name="Google Shape;954;p8"/>
          <p:cNvSpPr/>
          <p:nvPr/>
        </p:nvSpPr>
        <p:spPr>
          <a:xfrm>
            <a:off x="2353944" y="5285644"/>
            <a:ext cx="1757212" cy="58477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bị trừ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5" name="Google Shape;955;p8"/>
          <p:cNvSpPr/>
          <p:nvPr/>
        </p:nvSpPr>
        <p:spPr>
          <a:xfrm>
            <a:off x="4968001" y="5285644"/>
            <a:ext cx="1324402" cy="584775"/>
          </a:xfrm>
          <a:prstGeom prst="rect">
            <a:avLst/>
          </a:prstGeom>
          <a:solidFill>
            <a:srgbClr val="B4DE86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 trừ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6" name="Google Shape;956;p8"/>
          <p:cNvSpPr/>
          <p:nvPr/>
        </p:nvSpPr>
        <p:spPr>
          <a:xfrm>
            <a:off x="7468755" y="5285644"/>
            <a:ext cx="1027845" cy="584775"/>
          </a:xfrm>
          <a:prstGeom prst="rect">
            <a:avLst/>
          </a:prstGeom>
          <a:solidFill>
            <a:srgbClr val="F7DFE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Hiệu</a:t>
            </a:r>
            <a:endParaRPr sz="2000" b="0" i="0" u="none" strike="noStrike" cap="none">
              <a:solidFill>
                <a:srgbClr val="4242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957" name="Google Shape;957;p8"/>
          <p:cNvCxnSpPr/>
          <p:nvPr/>
        </p:nvCxnSpPr>
        <p:spPr>
          <a:xfrm flipH="1">
            <a:off x="3275831" y="4788556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58" name="Google Shape;958;p8"/>
          <p:cNvCxnSpPr/>
          <p:nvPr/>
        </p:nvCxnSpPr>
        <p:spPr>
          <a:xfrm flipH="1">
            <a:off x="5647033" y="4773113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59" name="Google Shape;959;p8"/>
          <p:cNvCxnSpPr/>
          <p:nvPr/>
        </p:nvCxnSpPr>
        <p:spPr>
          <a:xfrm flipH="1">
            <a:off x="8025959" y="4750735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60" name="Google Shape;960;p8"/>
          <p:cNvSpPr/>
          <p:nvPr/>
        </p:nvSpPr>
        <p:spPr>
          <a:xfrm>
            <a:off x="1022252" y="613939"/>
            <a:ext cx="656493" cy="527538"/>
          </a:xfrm>
          <a:prstGeom prst="triangle">
            <a:avLst>
              <a:gd name="adj" fmla="val 50000"/>
            </a:avLst>
          </a:prstGeom>
          <a:solidFill>
            <a:srgbClr val="008AF2"/>
          </a:solidFill>
          <a:ln w="25400" cap="flat" cmpd="sng">
            <a:solidFill>
              <a:srgbClr val="008A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1" name="Google Shape;961;p8"/>
          <p:cNvSpPr/>
          <p:nvPr/>
        </p:nvSpPr>
        <p:spPr>
          <a:xfrm>
            <a:off x="1161782" y="671029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</a:t>
            </a:r>
            <a:endParaRPr sz="2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2" name="Google Shape;962;p8"/>
          <p:cNvSpPr txBox="1"/>
          <p:nvPr/>
        </p:nvSpPr>
        <p:spPr>
          <a:xfrm>
            <a:off x="1818275" y="610069"/>
            <a:ext cx="94761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04B5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Gọi tên các thành phần của phép tính</a:t>
            </a:r>
            <a:endParaRPr sz="3600" b="1" i="0" u="none" strike="noStrike" cap="none">
              <a:solidFill>
                <a:srgbClr val="E04B5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自定义 1165">
      <a:dk1>
        <a:srgbClr val="000000"/>
      </a:dk1>
      <a:lt1>
        <a:srgbClr val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rgbClr val="000000"/>
      </a:dk1>
      <a:lt1>
        <a:srgbClr val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udent Choice Board for Middle School by Slidesgo">
  <a:themeElements>
    <a:clrScheme name="Simple Light">
      <a:dk1>
        <a:srgbClr val="D1C747"/>
      </a:dk1>
      <a:lt1>
        <a:srgbClr val="FFFFFF"/>
      </a:lt1>
      <a:dk2>
        <a:srgbClr val="595959"/>
      </a:dk2>
      <a:lt2>
        <a:srgbClr val="EEEEEE"/>
      </a:lt2>
      <a:accent1>
        <a:srgbClr val="C5E8E7"/>
      </a:accent1>
      <a:accent2>
        <a:srgbClr val="E04B5D"/>
      </a:accent2>
      <a:accent3>
        <a:srgbClr val="E9DD4B"/>
      </a:accent3>
      <a:accent4>
        <a:srgbClr val="4CA5A0"/>
      </a:accent4>
      <a:accent5>
        <a:srgbClr val="DB6571"/>
      </a:accent5>
      <a:accent6>
        <a:srgbClr val="277C74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1872</Words>
  <Application>WPS Presentation</Application>
  <PresentationFormat>Widescreen</PresentationFormat>
  <Paragraphs>536</Paragraphs>
  <Slides>31</Slides>
  <Notes>29</Notes>
  <HiddenSlides>1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SimSun</vt:lpstr>
      <vt:lpstr>Wingdings</vt:lpstr>
      <vt:lpstr>Arial</vt:lpstr>
      <vt:lpstr>Microsoft YaHei</vt:lpstr>
      <vt:lpstr>Times New Roman</vt:lpstr>
      <vt:lpstr>Arial Unicode MS</vt:lpstr>
      <vt:lpstr>November Daily Slides by Slidesgo</vt:lpstr>
      <vt:lpstr>1_千图网海量PPT模板www.58pic.com​​</vt:lpstr>
      <vt:lpstr>千图网海量PPT模板www.58pic.com​​</vt:lpstr>
      <vt:lpstr>Student Choice Board for Middle School by Slidesgo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TỰ ĐÁNH GIÁ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</cp:revision>
  <dcterms:created xsi:type="dcterms:W3CDTF">2023-08-11T10:29:00Z</dcterms:created>
  <dcterms:modified xsi:type="dcterms:W3CDTF">2023-10-22T01:37:40Z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CB0525BAEEBA453384B199AEFFCC7118_13</vt:lpwstr>
  </property>
  <property fmtid="{D5CDD505-2E9C-101B-9397-08002B2CF9AE}" pid="3" name="KSOProductBuildVer">
    <vt:lpwstr>1033-12.2.0.13266</vt:lpwstr>
  </property>
</Properties>
</file>